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media/image1.png" ContentType="image/png"/>
  <Override PartName="/ppt/media/image2.png" ContentType="image/png"/>
  <Override PartName="/ppt/media/image3.png" ContentType="image/png"/>
  <Override PartName="/ppt/media/image4.png" ContentType="image/png"/>
  <Override PartName="/ppt/media/image5.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5880" y="1625040"/>
            <a:ext cx="10979640" cy="960840"/>
          </a:xfrm>
          <a:prstGeom prst="rect">
            <a:avLst/>
          </a:prstGeom>
        </p:spPr>
        <p:txBody>
          <a:bodyPr lIns="0" rIns="0" tIns="0" bIns="0" anchor="ctr">
            <a:noAutofit/>
          </a:bodyPr>
          <a:p>
            <a:endParaRPr b="0" lang="en-US" sz="1800" spc="-1" strike="noStrike">
              <a:solidFill>
                <a:srgbClr val="000000"/>
              </a:solidFill>
              <a:latin typeface="Aptos"/>
            </a:endParaRPr>
          </a:p>
        </p:txBody>
      </p:sp>
      <p:sp>
        <p:nvSpPr>
          <p:cNvPr id="68" name="PlaceHolder 2"/>
          <p:cNvSpPr>
            <a:spLocks noGrp="1"/>
          </p:cNvSpPr>
          <p:nvPr>
            <p:ph type="body"/>
          </p:nvPr>
        </p:nvSpPr>
        <p:spPr>
          <a:xfrm>
            <a:off x="605880" y="2675880"/>
            <a:ext cx="10979640" cy="1551240"/>
          </a:xfrm>
          <a:prstGeom prst="rect">
            <a:avLst/>
          </a:prstGeom>
        </p:spPr>
        <p:txBody>
          <a:bodyPr lIns="0" rIns="0" tIns="0" bIns="0">
            <a:normAutofit/>
          </a:bodyPr>
          <a:p>
            <a:endParaRPr b="0" lang="en-US" sz="2800" spc="-1" strike="noStrike">
              <a:solidFill>
                <a:srgbClr val="000000"/>
              </a:solidFill>
              <a:latin typeface="Aptos"/>
            </a:endParaRPr>
          </a:p>
        </p:txBody>
      </p:sp>
      <p:sp>
        <p:nvSpPr>
          <p:cNvPr id="69" name="PlaceHolder 3"/>
          <p:cNvSpPr>
            <a:spLocks noGrp="1"/>
          </p:cNvSpPr>
          <p:nvPr>
            <p:ph type="body"/>
          </p:nvPr>
        </p:nvSpPr>
        <p:spPr>
          <a:xfrm>
            <a:off x="605880" y="4374720"/>
            <a:ext cx="10979640" cy="1551240"/>
          </a:xfrm>
          <a:prstGeom prst="rect">
            <a:avLst/>
          </a:prstGeom>
        </p:spPr>
        <p:txBody>
          <a:bodyPr lIns="0" rIns="0" tIns="0" bIns="0">
            <a:normAutofit/>
          </a:bodyPr>
          <a:p>
            <a:endParaRPr b="0" lang="en-US" sz="2800" spc="-1" strike="noStrike">
              <a:solidFill>
                <a:srgbClr val="000000"/>
              </a:solidFill>
              <a:latin typeface="Apto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5880" y="1625040"/>
            <a:ext cx="10979640" cy="960840"/>
          </a:xfrm>
          <a:prstGeom prst="rect">
            <a:avLst/>
          </a:prstGeom>
        </p:spPr>
        <p:txBody>
          <a:bodyPr lIns="0" rIns="0" tIns="0" bIns="0" anchor="ctr">
            <a:noAutofit/>
          </a:bodyPr>
          <a:p>
            <a:endParaRPr b="0" lang="en-US" sz="1800" spc="-1" strike="noStrike">
              <a:solidFill>
                <a:srgbClr val="000000"/>
              </a:solidFill>
              <a:latin typeface="Aptos"/>
            </a:endParaRPr>
          </a:p>
        </p:txBody>
      </p:sp>
      <p:sp>
        <p:nvSpPr>
          <p:cNvPr id="71" name="PlaceHolder 2"/>
          <p:cNvSpPr>
            <a:spLocks noGrp="1"/>
          </p:cNvSpPr>
          <p:nvPr>
            <p:ph type="body"/>
          </p:nvPr>
        </p:nvSpPr>
        <p:spPr>
          <a:xfrm>
            <a:off x="605880" y="2675880"/>
            <a:ext cx="5357880" cy="1551240"/>
          </a:xfrm>
          <a:prstGeom prst="rect">
            <a:avLst/>
          </a:prstGeom>
        </p:spPr>
        <p:txBody>
          <a:bodyPr lIns="0" rIns="0" tIns="0" bIns="0">
            <a:normAutofit/>
          </a:bodyPr>
          <a:p>
            <a:endParaRPr b="0" lang="en-US" sz="2800" spc="-1" strike="noStrike">
              <a:solidFill>
                <a:srgbClr val="000000"/>
              </a:solidFill>
              <a:latin typeface="Aptos"/>
            </a:endParaRPr>
          </a:p>
        </p:txBody>
      </p:sp>
      <p:sp>
        <p:nvSpPr>
          <p:cNvPr id="72" name="PlaceHolder 3"/>
          <p:cNvSpPr>
            <a:spLocks noGrp="1"/>
          </p:cNvSpPr>
          <p:nvPr>
            <p:ph type="body"/>
          </p:nvPr>
        </p:nvSpPr>
        <p:spPr>
          <a:xfrm>
            <a:off x="6231960" y="2675880"/>
            <a:ext cx="5357880" cy="1551240"/>
          </a:xfrm>
          <a:prstGeom prst="rect">
            <a:avLst/>
          </a:prstGeom>
        </p:spPr>
        <p:txBody>
          <a:bodyPr lIns="0" rIns="0" tIns="0" bIns="0">
            <a:normAutofit/>
          </a:bodyPr>
          <a:p>
            <a:endParaRPr b="0" lang="en-US" sz="2800" spc="-1" strike="noStrike">
              <a:solidFill>
                <a:srgbClr val="000000"/>
              </a:solidFill>
              <a:latin typeface="Aptos"/>
            </a:endParaRPr>
          </a:p>
        </p:txBody>
      </p:sp>
      <p:sp>
        <p:nvSpPr>
          <p:cNvPr id="73" name="PlaceHolder 4"/>
          <p:cNvSpPr>
            <a:spLocks noGrp="1"/>
          </p:cNvSpPr>
          <p:nvPr>
            <p:ph type="body"/>
          </p:nvPr>
        </p:nvSpPr>
        <p:spPr>
          <a:xfrm>
            <a:off x="605880" y="4374720"/>
            <a:ext cx="5357880" cy="1551240"/>
          </a:xfrm>
          <a:prstGeom prst="rect">
            <a:avLst/>
          </a:prstGeom>
        </p:spPr>
        <p:txBody>
          <a:bodyPr lIns="0" rIns="0" tIns="0" bIns="0">
            <a:normAutofit/>
          </a:bodyPr>
          <a:p>
            <a:endParaRPr b="0" lang="en-US" sz="2800" spc="-1" strike="noStrike">
              <a:solidFill>
                <a:srgbClr val="000000"/>
              </a:solidFill>
              <a:latin typeface="Aptos"/>
            </a:endParaRPr>
          </a:p>
        </p:txBody>
      </p:sp>
      <p:sp>
        <p:nvSpPr>
          <p:cNvPr id="74" name="PlaceHolder 5"/>
          <p:cNvSpPr>
            <a:spLocks noGrp="1"/>
          </p:cNvSpPr>
          <p:nvPr>
            <p:ph type="body"/>
          </p:nvPr>
        </p:nvSpPr>
        <p:spPr>
          <a:xfrm>
            <a:off x="6231960" y="4374720"/>
            <a:ext cx="5357880" cy="1551240"/>
          </a:xfrm>
          <a:prstGeom prst="rect">
            <a:avLst/>
          </a:prstGeom>
        </p:spPr>
        <p:txBody>
          <a:bodyPr lIns="0" rIns="0" tIns="0" bIns="0">
            <a:normAutofit/>
          </a:bodyPr>
          <a:p>
            <a:endParaRPr b="0" lang="en-US" sz="2800" spc="-1" strike="noStrike">
              <a:solidFill>
                <a:srgbClr val="000000"/>
              </a:solidFill>
              <a:latin typeface="Apto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05880" y="1625040"/>
            <a:ext cx="10979640" cy="960840"/>
          </a:xfrm>
          <a:prstGeom prst="rect">
            <a:avLst/>
          </a:prstGeom>
        </p:spPr>
        <p:txBody>
          <a:bodyPr lIns="0" rIns="0" tIns="0" bIns="0" anchor="ctr">
            <a:noAutofit/>
          </a:bodyPr>
          <a:p>
            <a:endParaRPr b="0" lang="en-US" sz="1800" spc="-1" strike="noStrike">
              <a:solidFill>
                <a:srgbClr val="000000"/>
              </a:solidFill>
              <a:latin typeface="Aptos"/>
            </a:endParaRPr>
          </a:p>
        </p:txBody>
      </p:sp>
      <p:sp>
        <p:nvSpPr>
          <p:cNvPr id="76" name="PlaceHolder 2"/>
          <p:cNvSpPr>
            <a:spLocks noGrp="1"/>
          </p:cNvSpPr>
          <p:nvPr>
            <p:ph type="body"/>
          </p:nvPr>
        </p:nvSpPr>
        <p:spPr>
          <a:xfrm>
            <a:off x="605880" y="2675880"/>
            <a:ext cx="3535200" cy="1551240"/>
          </a:xfrm>
          <a:prstGeom prst="rect">
            <a:avLst/>
          </a:prstGeom>
        </p:spPr>
        <p:txBody>
          <a:bodyPr lIns="0" rIns="0" tIns="0" bIns="0">
            <a:normAutofit/>
          </a:bodyPr>
          <a:p>
            <a:endParaRPr b="0" lang="en-US" sz="2800" spc="-1" strike="noStrike">
              <a:solidFill>
                <a:srgbClr val="000000"/>
              </a:solidFill>
              <a:latin typeface="Aptos"/>
            </a:endParaRPr>
          </a:p>
        </p:txBody>
      </p:sp>
      <p:sp>
        <p:nvSpPr>
          <p:cNvPr id="77" name="PlaceHolder 3"/>
          <p:cNvSpPr>
            <a:spLocks noGrp="1"/>
          </p:cNvSpPr>
          <p:nvPr>
            <p:ph type="body"/>
          </p:nvPr>
        </p:nvSpPr>
        <p:spPr>
          <a:xfrm>
            <a:off x="4318200" y="2675880"/>
            <a:ext cx="3535200" cy="1551240"/>
          </a:xfrm>
          <a:prstGeom prst="rect">
            <a:avLst/>
          </a:prstGeom>
        </p:spPr>
        <p:txBody>
          <a:bodyPr lIns="0" rIns="0" tIns="0" bIns="0">
            <a:normAutofit/>
          </a:bodyPr>
          <a:p>
            <a:endParaRPr b="0" lang="en-US" sz="2800" spc="-1" strike="noStrike">
              <a:solidFill>
                <a:srgbClr val="000000"/>
              </a:solidFill>
              <a:latin typeface="Aptos"/>
            </a:endParaRPr>
          </a:p>
        </p:txBody>
      </p:sp>
      <p:sp>
        <p:nvSpPr>
          <p:cNvPr id="78" name="PlaceHolder 4"/>
          <p:cNvSpPr>
            <a:spLocks noGrp="1"/>
          </p:cNvSpPr>
          <p:nvPr>
            <p:ph type="body"/>
          </p:nvPr>
        </p:nvSpPr>
        <p:spPr>
          <a:xfrm>
            <a:off x="8030520" y="2675880"/>
            <a:ext cx="3535200" cy="1551240"/>
          </a:xfrm>
          <a:prstGeom prst="rect">
            <a:avLst/>
          </a:prstGeom>
        </p:spPr>
        <p:txBody>
          <a:bodyPr lIns="0" rIns="0" tIns="0" bIns="0">
            <a:normAutofit/>
          </a:bodyPr>
          <a:p>
            <a:endParaRPr b="0" lang="en-US" sz="2800" spc="-1" strike="noStrike">
              <a:solidFill>
                <a:srgbClr val="000000"/>
              </a:solidFill>
              <a:latin typeface="Aptos"/>
            </a:endParaRPr>
          </a:p>
        </p:txBody>
      </p:sp>
      <p:sp>
        <p:nvSpPr>
          <p:cNvPr id="79" name="PlaceHolder 5"/>
          <p:cNvSpPr>
            <a:spLocks noGrp="1"/>
          </p:cNvSpPr>
          <p:nvPr>
            <p:ph type="body"/>
          </p:nvPr>
        </p:nvSpPr>
        <p:spPr>
          <a:xfrm>
            <a:off x="605880" y="4374720"/>
            <a:ext cx="3535200" cy="1551240"/>
          </a:xfrm>
          <a:prstGeom prst="rect">
            <a:avLst/>
          </a:prstGeom>
        </p:spPr>
        <p:txBody>
          <a:bodyPr lIns="0" rIns="0" tIns="0" bIns="0">
            <a:normAutofit/>
          </a:bodyPr>
          <a:p>
            <a:endParaRPr b="0" lang="en-US" sz="2800" spc="-1" strike="noStrike">
              <a:solidFill>
                <a:srgbClr val="000000"/>
              </a:solidFill>
              <a:latin typeface="Aptos"/>
            </a:endParaRPr>
          </a:p>
        </p:txBody>
      </p:sp>
      <p:sp>
        <p:nvSpPr>
          <p:cNvPr id="80" name="PlaceHolder 6"/>
          <p:cNvSpPr>
            <a:spLocks noGrp="1"/>
          </p:cNvSpPr>
          <p:nvPr>
            <p:ph type="body"/>
          </p:nvPr>
        </p:nvSpPr>
        <p:spPr>
          <a:xfrm>
            <a:off x="4318200" y="4374720"/>
            <a:ext cx="3535200" cy="1551240"/>
          </a:xfrm>
          <a:prstGeom prst="rect">
            <a:avLst/>
          </a:prstGeom>
        </p:spPr>
        <p:txBody>
          <a:bodyPr lIns="0" rIns="0" tIns="0" bIns="0">
            <a:normAutofit/>
          </a:bodyPr>
          <a:p>
            <a:endParaRPr b="0" lang="en-US" sz="2800" spc="-1" strike="noStrike">
              <a:solidFill>
                <a:srgbClr val="000000"/>
              </a:solidFill>
              <a:latin typeface="Aptos"/>
            </a:endParaRPr>
          </a:p>
        </p:txBody>
      </p:sp>
      <p:sp>
        <p:nvSpPr>
          <p:cNvPr id="81" name="PlaceHolder 7"/>
          <p:cNvSpPr>
            <a:spLocks noGrp="1"/>
          </p:cNvSpPr>
          <p:nvPr>
            <p:ph type="body"/>
          </p:nvPr>
        </p:nvSpPr>
        <p:spPr>
          <a:xfrm>
            <a:off x="8030520" y="4374720"/>
            <a:ext cx="3535200" cy="1551240"/>
          </a:xfrm>
          <a:prstGeom prst="rect">
            <a:avLst/>
          </a:prstGeom>
        </p:spPr>
        <p:txBody>
          <a:bodyPr lIns="0" rIns="0" tIns="0" bIns="0">
            <a:normAutofit/>
          </a:bodyPr>
          <a:p>
            <a:endParaRPr b="0" lang="en-US" sz="2800" spc="-1" strike="noStrike">
              <a:solidFill>
                <a:srgbClr val="000000"/>
              </a:solidFill>
              <a:latin typeface="Apto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605880" y="1625040"/>
            <a:ext cx="10979640" cy="960840"/>
          </a:xfrm>
          <a:prstGeom prst="rect">
            <a:avLst/>
          </a:prstGeom>
        </p:spPr>
        <p:txBody>
          <a:bodyPr lIns="0" rIns="0" tIns="0" bIns="0" anchor="ctr">
            <a:noAutofit/>
          </a:bodyPr>
          <a:p>
            <a:endParaRPr b="0" lang="en-US" sz="1800" spc="-1" strike="noStrike">
              <a:solidFill>
                <a:srgbClr val="000000"/>
              </a:solidFill>
              <a:latin typeface="Aptos"/>
            </a:endParaRPr>
          </a:p>
        </p:txBody>
      </p:sp>
      <p:sp>
        <p:nvSpPr>
          <p:cNvPr id="47" name="PlaceHolder 2"/>
          <p:cNvSpPr>
            <a:spLocks noGrp="1"/>
          </p:cNvSpPr>
          <p:nvPr>
            <p:ph type="subTitle"/>
          </p:nvPr>
        </p:nvSpPr>
        <p:spPr>
          <a:xfrm>
            <a:off x="605880" y="2675880"/>
            <a:ext cx="10979640" cy="325224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05880" y="1625040"/>
            <a:ext cx="10979640" cy="960840"/>
          </a:xfrm>
          <a:prstGeom prst="rect">
            <a:avLst/>
          </a:prstGeom>
        </p:spPr>
        <p:txBody>
          <a:bodyPr lIns="0" rIns="0" tIns="0" bIns="0" anchor="ctr">
            <a:noAutofit/>
          </a:bodyPr>
          <a:p>
            <a:endParaRPr b="0" lang="en-US" sz="1800" spc="-1" strike="noStrike">
              <a:solidFill>
                <a:srgbClr val="000000"/>
              </a:solidFill>
              <a:latin typeface="Aptos"/>
            </a:endParaRPr>
          </a:p>
        </p:txBody>
      </p:sp>
      <p:sp>
        <p:nvSpPr>
          <p:cNvPr id="49" name="PlaceHolder 2"/>
          <p:cNvSpPr>
            <a:spLocks noGrp="1"/>
          </p:cNvSpPr>
          <p:nvPr>
            <p:ph type="body"/>
          </p:nvPr>
        </p:nvSpPr>
        <p:spPr>
          <a:xfrm>
            <a:off x="605880" y="2675880"/>
            <a:ext cx="10979640" cy="3252240"/>
          </a:xfrm>
          <a:prstGeom prst="rect">
            <a:avLst/>
          </a:prstGeom>
        </p:spPr>
        <p:txBody>
          <a:bodyPr lIns="0" rIns="0" tIns="0" bIns="0">
            <a:normAutofit/>
          </a:bodyPr>
          <a:p>
            <a:endParaRPr b="0" lang="en-US" sz="2800" spc="-1" strike="noStrike">
              <a:solidFill>
                <a:srgbClr val="000000"/>
              </a:solidFill>
              <a:latin typeface="Apto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05880" y="1625040"/>
            <a:ext cx="10979640" cy="960840"/>
          </a:xfrm>
          <a:prstGeom prst="rect">
            <a:avLst/>
          </a:prstGeom>
        </p:spPr>
        <p:txBody>
          <a:bodyPr lIns="0" rIns="0" tIns="0" bIns="0" anchor="ctr">
            <a:noAutofit/>
          </a:bodyPr>
          <a:p>
            <a:endParaRPr b="0" lang="en-US" sz="1800" spc="-1" strike="noStrike">
              <a:solidFill>
                <a:srgbClr val="000000"/>
              </a:solidFill>
              <a:latin typeface="Aptos"/>
            </a:endParaRPr>
          </a:p>
        </p:txBody>
      </p:sp>
      <p:sp>
        <p:nvSpPr>
          <p:cNvPr id="51" name="PlaceHolder 2"/>
          <p:cNvSpPr>
            <a:spLocks noGrp="1"/>
          </p:cNvSpPr>
          <p:nvPr>
            <p:ph type="body"/>
          </p:nvPr>
        </p:nvSpPr>
        <p:spPr>
          <a:xfrm>
            <a:off x="605880" y="2675880"/>
            <a:ext cx="5357880" cy="3252240"/>
          </a:xfrm>
          <a:prstGeom prst="rect">
            <a:avLst/>
          </a:prstGeom>
        </p:spPr>
        <p:txBody>
          <a:bodyPr lIns="0" rIns="0" tIns="0" bIns="0">
            <a:normAutofit/>
          </a:bodyPr>
          <a:p>
            <a:endParaRPr b="0" lang="en-US" sz="2800" spc="-1" strike="noStrike">
              <a:solidFill>
                <a:srgbClr val="000000"/>
              </a:solidFill>
              <a:latin typeface="Aptos"/>
            </a:endParaRPr>
          </a:p>
        </p:txBody>
      </p:sp>
      <p:sp>
        <p:nvSpPr>
          <p:cNvPr id="52" name="PlaceHolder 3"/>
          <p:cNvSpPr>
            <a:spLocks noGrp="1"/>
          </p:cNvSpPr>
          <p:nvPr>
            <p:ph type="body"/>
          </p:nvPr>
        </p:nvSpPr>
        <p:spPr>
          <a:xfrm>
            <a:off x="6231960" y="2675880"/>
            <a:ext cx="5357880" cy="3252240"/>
          </a:xfrm>
          <a:prstGeom prst="rect">
            <a:avLst/>
          </a:prstGeom>
        </p:spPr>
        <p:txBody>
          <a:bodyPr lIns="0" rIns="0" tIns="0" bIns="0">
            <a:normAutofit/>
          </a:bodyPr>
          <a:p>
            <a:endParaRPr b="0" lang="en-US" sz="2800" spc="-1" strike="noStrike">
              <a:solidFill>
                <a:srgbClr val="000000"/>
              </a:solidFill>
              <a:latin typeface="Apto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605880" y="1625040"/>
            <a:ext cx="10979640" cy="960840"/>
          </a:xfrm>
          <a:prstGeom prst="rect">
            <a:avLst/>
          </a:prstGeom>
        </p:spPr>
        <p:txBody>
          <a:bodyPr lIns="0" rIns="0" tIns="0" bIns="0" anchor="ctr">
            <a:noAutofit/>
          </a:bodyPr>
          <a:p>
            <a:endParaRPr b="0" lang="en-US" sz="1800" spc="-1" strike="noStrike">
              <a:solidFill>
                <a:srgbClr val="000000"/>
              </a:solidFill>
              <a:latin typeface="Apto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605880" y="1625040"/>
            <a:ext cx="10979640" cy="445536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5880" y="1625040"/>
            <a:ext cx="10979640" cy="960840"/>
          </a:xfrm>
          <a:prstGeom prst="rect">
            <a:avLst/>
          </a:prstGeom>
        </p:spPr>
        <p:txBody>
          <a:bodyPr lIns="0" rIns="0" tIns="0" bIns="0" anchor="ctr">
            <a:noAutofit/>
          </a:bodyPr>
          <a:p>
            <a:endParaRPr b="0" lang="en-US" sz="1800" spc="-1" strike="noStrike">
              <a:solidFill>
                <a:srgbClr val="000000"/>
              </a:solidFill>
              <a:latin typeface="Aptos"/>
            </a:endParaRPr>
          </a:p>
        </p:txBody>
      </p:sp>
      <p:sp>
        <p:nvSpPr>
          <p:cNvPr id="56" name="PlaceHolder 2"/>
          <p:cNvSpPr>
            <a:spLocks noGrp="1"/>
          </p:cNvSpPr>
          <p:nvPr>
            <p:ph type="body"/>
          </p:nvPr>
        </p:nvSpPr>
        <p:spPr>
          <a:xfrm>
            <a:off x="605880" y="2675880"/>
            <a:ext cx="5357880" cy="1551240"/>
          </a:xfrm>
          <a:prstGeom prst="rect">
            <a:avLst/>
          </a:prstGeom>
        </p:spPr>
        <p:txBody>
          <a:bodyPr lIns="0" rIns="0" tIns="0" bIns="0">
            <a:normAutofit/>
          </a:bodyPr>
          <a:p>
            <a:endParaRPr b="0" lang="en-US" sz="2800" spc="-1" strike="noStrike">
              <a:solidFill>
                <a:srgbClr val="000000"/>
              </a:solidFill>
              <a:latin typeface="Aptos"/>
            </a:endParaRPr>
          </a:p>
        </p:txBody>
      </p:sp>
      <p:sp>
        <p:nvSpPr>
          <p:cNvPr id="57" name="PlaceHolder 3"/>
          <p:cNvSpPr>
            <a:spLocks noGrp="1"/>
          </p:cNvSpPr>
          <p:nvPr>
            <p:ph type="body"/>
          </p:nvPr>
        </p:nvSpPr>
        <p:spPr>
          <a:xfrm>
            <a:off x="6231960" y="2675880"/>
            <a:ext cx="5357880" cy="3252240"/>
          </a:xfrm>
          <a:prstGeom prst="rect">
            <a:avLst/>
          </a:prstGeom>
        </p:spPr>
        <p:txBody>
          <a:bodyPr lIns="0" rIns="0" tIns="0" bIns="0">
            <a:normAutofit/>
          </a:bodyPr>
          <a:p>
            <a:endParaRPr b="0" lang="en-US" sz="2800" spc="-1" strike="noStrike">
              <a:solidFill>
                <a:srgbClr val="000000"/>
              </a:solidFill>
              <a:latin typeface="Aptos"/>
            </a:endParaRPr>
          </a:p>
        </p:txBody>
      </p:sp>
      <p:sp>
        <p:nvSpPr>
          <p:cNvPr id="58" name="PlaceHolder 4"/>
          <p:cNvSpPr>
            <a:spLocks noGrp="1"/>
          </p:cNvSpPr>
          <p:nvPr>
            <p:ph type="body"/>
          </p:nvPr>
        </p:nvSpPr>
        <p:spPr>
          <a:xfrm>
            <a:off x="605880" y="4374720"/>
            <a:ext cx="5357880" cy="1551240"/>
          </a:xfrm>
          <a:prstGeom prst="rect">
            <a:avLst/>
          </a:prstGeom>
        </p:spPr>
        <p:txBody>
          <a:bodyPr lIns="0" rIns="0" tIns="0" bIns="0">
            <a:normAutofit/>
          </a:bodyPr>
          <a:p>
            <a:endParaRPr b="0" lang="en-US" sz="2800" spc="-1" strike="noStrike">
              <a:solidFill>
                <a:srgbClr val="000000"/>
              </a:solidFill>
              <a:latin typeface="Apto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5880" y="1625040"/>
            <a:ext cx="10979640" cy="960840"/>
          </a:xfrm>
          <a:prstGeom prst="rect">
            <a:avLst/>
          </a:prstGeom>
        </p:spPr>
        <p:txBody>
          <a:bodyPr lIns="0" rIns="0" tIns="0" bIns="0" anchor="ctr">
            <a:noAutofit/>
          </a:bodyPr>
          <a:p>
            <a:endParaRPr b="0" lang="en-US" sz="1800" spc="-1" strike="noStrike">
              <a:solidFill>
                <a:srgbClr val="000000"/>
              </a:solidFill>
              <a:latin typeface="Aptos"/>
            </a:endParaRPr>
          </a:p>
        </p:txBody>
      </p:sp>
      <p:sp>
        <p:nvSpPr>
          <p:cNvPr id="60" name="PlaceHolder 2"/>
          <p:cNvSpPr>
            <a:spLocks noGrp="1"/>
          </p:cNvSpPr>
          <p:nvPr>
            <p:ph type="body"/>
          </p:nvPr>
        </p:nvSpPr>
        <p:spPr>
          <a:xfrm>
            <a:off x="605880" y="2675880"/>
            <a:ext cx="5357880" cy="3252240"/>
          </a:xfrm>
          <a:prstGeom prst="rect">
            <a:avLst/>
          </a:prstGeom>
        </p:spPr>
        <p:txBody>
          <a:bodyPr lIns="0" rIns="0" tIns="0" bIns="0">
            <a:normAutofit/>
          </a:bodyPr>
          <a:p>
            <a:endParaRPr b="0" lang="en-US" sz="2800" spc="-1" strike="noStrike">
              <a:solidFill>
                <a:srgbClr val="000000"/>
              </a:solidFill>
              <a:latin typeface="Aptos"/>
            </a:endParaRPr>
          </a:p>
        </p:txBody>
      </p:sp>
      <p:sp>
        <p:nvSpPr>
          <p:cNvPr id="61" name="PlaceHolder 3"/>
          <p:cNvSpPr>
            <a:spLocks noGrp="1"/>
          </p:cNvSpPr>
          <p:nvPr>
            <p:ph type="body"/>
          </p:nvPr>
        </p:nvSpPr>
        <p:spPr>
          <a:xfrm>
            <a:off x="6231960" y="2675880"/>
            <a:ext cx="5357880" cy="1551240"/>
          </a:xfrm>
          <a:prstGeom prst="rect">
            <a:avLst/>
          </a:prstGeom>
        </p:spPr>
        <p:txBody>
          <a:bodyPr lIns="0" rIns="0" tIns="0" bIns="0">
            <a:normAutofit/>
          </a:bodyPr>
          <a:p>
            <a:endParaRPr b="0" lang="en-US" sz="2800" spc="-1" strike="noStrike">
              <a:solidFill>
                <a:srgbClr val="000000"/>
              </a:solidFill>
              <a:latin typeface="Aptos"/>
            </a:endParaRPr>
          </a:p>
        </p:txBody>
      </p:sp>
      <p:sp>
        <p:nvSpPr>
          <p:cNvPr id="62" name="PlaceHolder 4"/>
          <p:cNvSpPr>
            <a:spLocks noGrp="1"/>
          </p:cNvSpPr>
          <p:nvPr>
            <p:ph type="body"/>
          </p:nvPr>
        </p:nvSpPr>
        <p:spPr>
          <a:xfrm>
            <a:off x="6231960" y="4374720"/>
            <a:ext cx="5357880" cy="1551240"/>
          </a:xfrm>
          <a:prstGeom prst="rect">
            <a:avLst/>
          </a:prstGeom>
        </p:spPr>
        <p:txBody>
          <a:bodyPr lIns="0" rIns="0" tIns="0" bIns="0">
            <a:normAutofit/>
          </a:bodyPr>
          <a:p>
            <a:endParaRPr b="0" lang="en-US" sz="2800" spc="-1" strike="noStrike">
              <a:solidFill>
                <a:srgbClr val="000000"/>
              </a:solidFill>
              <a:latin typeface="Apto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05880" y="1625040"/>
            <a:ext cx="10979640" cy="960840"/>
          </a:xfrm>
          <a:prstGeom prst="rect">
            <a:avLst/>
          </a:prstGeom>
        </p:spPr>
        <p:txBody>
          <a:bodyPr lIns="0" rIns="0" tIns="0" bIns="0" anchor="ctr">
            <a:noAutofit/>
          </a:bodyPr>
          <a:p>
            <a:endParaRPr b="0" lang="en-US" sz="1800" spc="-1" strike="noStrike">
              <a:solidFill>
                <a:srgbClr val="000000"/>
              </a:solidFill>
              <a:latin typeface="Aptos"/>
            </a:endParaRPr>
          </a:p>
        </p:txBody>
      </p:sp>
      <p:sp>
        <p:nvSpPr>
          <p:cNvPr id="64" name="PlaceHolder 2"/>
          <p:cNvSpPr>
            <a:spLocks noGrp="1"/>
          </p:cNvSpPr>
          <p:nvPr>
            <p:ph type="body"/>
          </p:nvPr>
        </p:nvSpPr>
        <p:spPr>
          <a:xfrm>
            <a:off x="605880" y="2675880"/>
            <a:ext cx="5357880" cy="1551240"/>
          </a:xfrm>
          <a:prstGeom prst="rect">
            <a:avLst/>
          </a:prstGeom>
        </p:spPr>
        <p:txBody>
          <a:bodyPr lIns="0" rIns="0" tIns="0" bIns="0">
            <a:normAutofit/>
          </a:bodyPr>
          <a:p>
            <a:endParaRPr b="0" lang="en-US" sz="2800" spc="-1" strike="noStrike">
              <a:solidFill>
                <a:srgbClr val="000000"/>
              </a:solidFill>
              <a:latin typeface="Aptos"/>
            </a:endParaRPr>
          </a:p>
        </p:txBody>
      </p:sp>
      <p:sp>
        <p:nvSpPr>
          <p:cNvPr id="65" name="PlaceHolder 3"/>
          <p:cNvSpPr>
            <a:spLocks noGrp="1"/>
          </p:cNvSpPr>
          <p:nvPr>
            <p:ph type="body"/>
          </p:nvPr>
        </p:nvSpPr>
        <p:spPr>
          <a:xfrm>
            <a:off x="6231960" y="2675880"/>
            <a:ext cx="5357880" cy="1551240"/>
          </a:xfrm>
          <a:prstGeom prst="rect">
            <a:avLst/>
          </a:prstGeom>
        </p:spPr>
        <p:txBody>
          <a:bodyPr lIns="0" rIns="0" tIns="0" bIns="0">
            <a:normAutofit/>
          </a:bodyPr>
          <a:p>
            <a:endParaRPr b="0" lang="en-US" sz="2800" spc="-1" strike="noStrike">
              <a:solidFill>
                <a:srgbClr val="000000"/>
              </a:solidFill>
              <a:latin typeface="Aptos"/>
            </a:endParaRPr>
          </a:p>
        </p:txBody>
      </p:sp>
      <p:sp>
        <p:nvSpPr>
          <p:cNvPr id="66" name="PlaceHolder 4"/>
          <p:cNvSpPr>
            <a:spLocks noGrp="1"/>
          </p:cNvSpPr>
          <p:nvPr>
            <p:ph type="body"/>
          </p:nvPr>
        </p:nvSpPr>
        <p:spPr>
          <a:xfrm>
            <a:off x="605880" y="4374720"/>
            <a:ext cx="10979640" cy="1551240"/>
          </a:xfrm>
          <a:prstGeom prst="rect">
            <a:avLst/>
          </a:prstGeom>
        </p:spPr>
        <p:txBody>
          <a:bodyPr lIns="0" rIns="0" tIns="0" bIns="0">
            <a:normAutofit/>
          </a:bodyPr>
          <a:p>
            <a:endParaRPr b="0" lang="en-US" sz="2800" spc="-1" strike="noStrike">
              <a:solidFill>
                <a:srgbClr val="000000"/>
              </a:solidFill>
              <a:latin typeface="Apto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0" name="Group 1"/>
          <p:cNvGrpSpPr/>
          <p:nvPr/>
        </p:nvGrpSpPr>
        <p:grpSpPr>
          <a:xfrm>
            <a:off x="7041600" y="-360"/>
            <a:ext cx="5150160" cy="1413720"/>
            <a:chOff x="7041600" y="-360"/>
            <a:chExt cx="5150160" cy="1413720"/>
          </a:xfrm>
        </p:grpSpPr>
        <p:sp>
          <p:nvSpPr>
            <p:cNvPr id="1" name="CustomShape 2"/>
            <p:cNvSpPr/>
            <p:nvPr/>
          </p:nvSpPr>
          <p:spPr>
            <a:xfrm flipV="1">
              <a:off x="7041600" y="-720"/>
              <a:ext cx="5149800" cy="1413720"/>
            </a:xfrm>
            <a:custGeom>
              <a:avLst/>
              <a:gdLst/>
              <a:ahLst/>
              <a:rect l="l" t="t" r="r" b="b"/>
              <a:pathLst>
                <a:path w="5150223" h="1414196">
                  <a:moveTo>
                    <a:pt x="4533196" y="0"/>
                  </a:moveTo>
                  <a:cubicBezTo>
                    <a:pt x="4651147" y="0"/>
                    <a:pt x="4774254" y="1695"/>
                    <a:pt x="4903016" y="5201"/>
                  </a:cubicBezTo>
                  <a:lnTo>
                    <a:pt x="5150223" y="15040"/>
                  </a:lnTo>
                  <a:lnTo>
                    <a:pt x="5150223" y="103601"/>
                  </a:lnTo>
                  <a:lnTo>
                    <a:pt x="4926855" y="94495"/>
                  </a:lnTo>
                  <a:cubicBezTo>
                    <a:pt x="4079577" y="69564"/>
                    <a:pt x="3427662" y="120222"/>
                    <a:pt x="2895915" y="250871"/>
                  </a:cubicBezTo>
                  <a:cubicBezTo>
                    <a:pt x="2350294" y="384961"/>
                    <a:pt x="1979637" y="592351"/>
                    <a:pt x="1587200" y="811942"/>
                  </a:cubicBezTo>
                  <a:cubicBezTo>
                    <a:pt x="1263072" y="993305"/>
                    <a:pt x="911866" y="1189819"/>
                    <a:pt x="420801" y="1369715"/>
                  </a:cubicBezTo>
                  <a:lnTo>
                    <a:pt x="289354" y="1414196"/>
                  </a:lnTo>
                  <a:lnTo>
                    <a:pt x="0" y="1414196"/>
                  </a:lnTo>
                  <a:lnTo>
                    <a:pt x="81233" y="1391031"/>
                  </a:lnTo>
                  <a:cubicBezTo>
                    <a:pt x="735441" y="1187003"/>
                    <a:pt x="1158772" y="950072"/>
                    <a:pt x="1543643" y="734783"/>
                  </a:cubicBezTo>
                  <a:cubicBezTo>
                    <a:pt x="2241610" y="343983"/>
                    <a:pt x="2856651" y="0"/>
                    <a:pt x="4533196" y="0"/>
                  </a:cubicBezTo>
                  <a:close/>
                </a:path>
              </a:pathLst>
            </a:custGeom>
            <a:gradFill rotWithShape="0">
              <a:gsLst>
                <a:gs pos="0">
                  <a:srgbClr val="499bc9"/>
                </a:gs>
                <a:gs pos="100000">
                  <a:srgbClr val="297ea8"/>
                </a:gs>
              </a:gsLst>
              <a:lin ang="10800000"/>
            </a:gradFill>
            <a:ln>
              <a:noFill/>
            </a:ln>
          </p:spPr>
          <p:style>
            <a:lnRef idx="2">
              <a:schemeClr val="accent1">
                <a:shade val="15000"/>
              </a:schemeClr>
            </a:lnRef>
            <a:fillRef idx="1">
              <a:schemeClr val="accent1"/>
            </a:fillRef>
            <a:effectRef idx="0">
              <a:schemeClr val="accent1"/>
            </a:effectRef>
            <a:fontRef idx="minor"/>
          </p:style>
        </p:sp>
        <p:sp>
          <p:nvSpPr>
            <p:cNvPr id="2" name="CustomShape 3"/>
            <p:cNvSpPr/>
            <p:nvPr/>
          </p:nvSpPr>
          <p:spPr>
            <a:xfrm flipV="1">
              <a:off x="7329960" y="0"/>
              <a:ext cx="4861800" cy="1325520"/>
            </a:xfrm>
            <a:custGeom>
              <a:avLst/>
              <a:gdLst/>
              <a:ahLst/>
              <a:rect l="l" t="t" r="r" b="b"/>
              <a:pathLst>
                <a:path w="4862126" h="1325897">
                  <a:moveTo>
                    <a:pt x="4202788" y="47"/>
                  </a:moveTo>
                  <a:cubicBezTo>
                    <a:pt x="4309534" y="-252"/>
                    <a:pt x="4419687" y="881"/>
                    <a:pt x="4533439" y="3434"/>
                  </a:cubicBezTo>
                  <a:lnTo>
                    <a:pt x="4862126" y="14547"/>
                  </a:lnTo>
                  <a:lnTo>
                    <a:pt x="4862126" y="1325897"/>
                  </a:lnTo>
                  <a:lnTo>
                    <a:pt x="0" y="1325897"/>
                  </a:lnTo>
                  <a:lnTo>
                    <a:pt x="340982" y="1200828"/>
                  </a:lnTo>
                  <a:cubicBezTo>
                    <a:pt x="726580" y="1043877"/>
                    <a:pt x="1022655" y="878246"/>
                    <a:pt x="1298999" y="723642"/>
                  </a:cubicBezTo>
                  <a:cubicBezTo>
                    <a:pt x="1691435" y="504051"/>
                    <a:pt x="2062093" y="296661"/>
                    <a:pt x="2607713" y="162571"/>
                  </a:cubicBezTo>
                  <a:lnTo>
                    <a:pt x="2607713" y="162467"/>
                  </a:lnTo>
                  <a:cubicBezTo>
                    <a:pt x="3044493" y="55175"/>
                    <a:pt x="3562314" y="1841"/>
                    <a:pt x="4202788" y="47"/>
                  </a:cubicBez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p:style>
        </p:sp>
      </p:grpSp>
      <p:grpSp>
        <p:nvGrpSpPr>
          <p:cNvPr id="3" name="Group 4"/>
          <p:cNvGrpSpPr/>
          <p:nvPr/>
        </p:nvGrpSpPr>
        <p:grpSpPr>
          <a:xfrm>
            <a:off x="9874800" y="211680"/>
            <a:ext cx="2103120" cy="739440"/>
            <a:chOff x="9874800" y="211680"/>
            <a:chExt cx="2103120" cy="739440"/>
          </a:xfrm>
        </p:grpSpPr>
        <p:grpSp>
          <p:nvGrpSpPr>
            <p:cNvPr id="4" name="Group 5"/>
            <p:cNvGrpSpPr/>
            <p:nvPr/>
          </p:nvGrpSpPr>
          <p:grpSpPr>
            <a:xfrm>
              <a:off x="9874800" y="211680"/>
              <a:ext cx="858600" cy="739440"/>
              <a:chOff x="9874800" y="211680"/>
              <a:chExt cx="858600" cy="739440"/>
            </a:xfrm>
          </p:grpSpPr>
          <p:grpSp>
            <p:nvGrpSpPr>
              <p:cNvPr id="5" name="Group 6"/>
              <p:cNvGrpSpPr/>
              <p:nvPr/>
            </p:nvGrpSpPr>
            <p:grpSpPr>
              <a:xfrm>
                <a:off x="10086120" y="361440"/>
                <a:ext cx="647280" cy="426600"/>
                <a:chOff x="10086120" y="361440"/>
                <a:chExt cx="647280" cy="426600"/>
              </a:xfrm>
            </p:grpSpPr>
            <p:sp>
              <p:nvSpPr>
                <p:cNvPr id="6" name="CustomShape 7"/>
                <p:cNvSpPr/>
                <p:nvPr/>
              </p:nvSpPr>
              <p:spPr>
                <a:xfrm>
                  <a:off x="10086120" y="392040"/>
                  <a:ext cx="70560" cy="90720"/>
                </a:xfrm>
                <a:custGeom>
                  <a:avLst/>
                  <a:gdLst/>
                  <a:ahLst/>
                  <a:rect l="l" t="t" r="r" b="b"/>
                  <a:pathLst>
                    <a:path w="70780" h="90922">
                      <a:moveTo>
                        <a:pt x="17590" y="44940"/>
                      </a:moveTo>
                      <a:cubicBezTo>
                        <a:pt x="20417" y="67983"/>
                        <a:pt x="32668" y="72467"/>
                        <a:pt x="40730" y="72467"/>
                      </a:cubicBezTo>
                      <a:cubicBezTo>
                        <a:pt x="49630" y="72467"/>
                        <a:pt x="56332" y="67149"/>
                        <a:pt x="60729" y="61414"/>
                      </a:cubicBezTo>
                      <a:cubicBezTo>
                        <a:pt x="63452" y="57556"/>
                        <a:pt x="64289" y="56618"/>
                        <a:pt x="66383" y="56618"/>
                      </a:cubicBezTo>
                      <a:cubicBezTo>
                        <a:pt x="68477" y="56618"/>
                        <a:pt x="70781" y="58495"/>
                        <a:pt x="70781" y="61831"/>
                      </a:cubicBezTo>
                      <a:cubicBezTo>
                        <a:pt x="70781" y="66524"/>
                        <a:pt x="63870" y="90922"/>
                        <a:pt x="37589" y="90922"/>
                      </a:cubicBezTo>
                      <a:cubicBezTo>
                        <a:pt x="15392" y="90922"/>
                        <a:pt x="0" y="74865"/>
                        <a:pt x="0" y="45253"/>
                      </a:cubicBezTo>
                      <a:cubicBezTo>
                        <a:pt x="0" y="11991"/>
                        <a:pt x="19685" y="0"/>
                        <a:pt x="37589" y="0"/>
                      </a:cubicBezTo>
                      <a:cubicBezTo>
                        <a:pt x="63766" y="0"/>
                        <a:pt x="69943" y="23356"/>
                        <a:pt x="69943" y="31385"/>
                      </a:cubicBezTo>
                      <a:cubicBezTo>
                        <a:pt x="69943" y="37224"/>
                        <a:pt x="66069" y="37745"/>
                        <a:pt x="64080" y="38058"/>
                      </a:cubicBezTo>
                      <a:lnTo>
                        <a:pt x="17590" y="44940"/>
                      </a:lnTo>
                      <a:close/>
                      <a:moveTo>
                        <a:pt x="49002" y="29404"/>
                      </a:moveTo>
                      <a:cubicBezTo>
                        <a:pt x="48374" y="18664"/>
                        <a:pt x="41777" y="12512"/>
                        <a:pt x="34448" y="12512"/>
                      </a:cubicBezTo>
                      <a:cubicBezTo>
                        <a:pt x="22826" y="12512"/>
                        <a:pt x="17695" y="23043"/>
                        <a:pt x="16857" y="34617"/>
                      </a:cubicBezTo>
                      <a:lnTo>
                        <a:pt x="49107" y="29404"/>
                      </a:lnTo>
                      <a:close/>
                    </a:path>
                  </a:pathLst>
                </a:custGeom>
                <a:solidFill>
                  <a:srgbClr val="003399"/>
                </a:solidFill>
                <a:ln w="10453">
                  <a:noFill/>
                </a:ln>
              </p:spPr>
              <p:style>
                <a:lnRef idx="0"/>
                <a:fillRef idx="0"/>
                <a:effectRef idx="0"/>
                <a:fontRef idx="minor"/>
              </p:style>
            </p:sp>
            <p:sp>
              <p:nvSpPr>
                <p:cNvPr id="7" name="CustomShape 8"/>
                <p:cNvSpPr/>
                <p:nvPr/>
              </p:nvSpPr>
              <p:spPr>
                <a:xfrm>
                  <a:off x="10164960" y="391680"/>
                  <a:ext cx="69120" cy="88560"/>
                </a:xfrm>
                <a:custGeom>
                  <a:avLst/>
                  <a:gdLst/>
                  <a:ahLst/>
                  <a:rect l="l" t="t" r="r" b="b"/>
                  <a:pathLst>
                    <a:path w="69524" h="88837">
                      <a:moveTo>
                        <a:pt x="69420" y="85292"/>
                      </a:moveTo>
                      <a:cubicBezTo>
                        <a:pt x="69420" y="88316"/>
                        <a:pt x="68373" y="88837"/>
                        <a:pt x="65755" y="88837"/>
                      </a:cubicBezTo>
                      <a:lnTo>
                        <a:pt x="52353" y="88837"/>
                      </a:lnTo>
                      <a:cubicBezTo>
                        <a:pt x="49002" y="88837"/>
                        <a:pt x="48688" y="87482"/>
                        <a:pt x="48688" y="84979"/>
                      </a:cubicBezTo>
                      <a:lnTo>
                        <a:pt x="48688" y="28465"/>
                      </a:lnTo>
                      <a:cubicBezTo>
                        <a:pt x="48688" y="21792"/>
                        <a:pt x="48479" y="11470"/>
                        <a:pt x="34239" y="11470"/>
                      </a:cubicBezTo>
                      <a:cubicBezTo>
                        <a:pt x="20837" y="11470"/>
                        <a:pt x="20837" y="21688"/>
                        <a:pt x="20837" y="25546"/>
                      </a:cubicBezTo>
                      <a:lnTo>
                        <a:pt x="20837" y="84875"/>
                      </a:lnTo>
                      <a:cubicBezTo>
                        <a:pt x="20837" y="88211"/>
                        <a:pt x="19999" y="88837"/>
                        <a:pt x="16858" y="88837"/>
                      </a:cubicBezTo>
                      <a:lnTo>
                        <a:pt x="3560" y="88837"/>
                      </a:lnTo>
                      <a:cubicBezTo>
                        <a:pt x="838" y="88837"/>
                        <a:pt x="0" y="88211"/>
                        <a:pt x="0" y="85292"/>
                      </a:cubicBezTo>
                      <a:lnTo>
                        <a:pt x="0" y="19290"/>
                      </a:lnTo>
                      <a:cubicBezTo>
                        <a:pt x="0" y="12617"/>
                        <a:pt x="314" y="8759"/>
                        <a:pt x="7853" y="5213"/>
                      </a:cubicBezTo>
                      <a:cubicBezTo>
                        <a:pt x="16753" y="1251"/>
                        <a:pt x="26490" y="0"/>
                        <a:pt x="36228" y="0"/>
                      </a:cubicBezTo>
                      <a:cubicBezTo>
                        <a:pt x="52981" y="0"/>
                        <a:pt x="58845" y="4171"/>
                        <a:pt x="61777" y="6569"/>
                      </a:cubicBezTo>
                      <a:cubicBezTo>
                        <a:pt x="69315" y="12721"/>
                        <a:pt x="69525" y="20645"/>
                        <a:pt x="69525" y="26484"/>
                      </a:cubicBezTo>
                      <a:lnTo>
                        <a:pt x="69525" y="85292"/>
                      </a:lnTo>
                      <a:close/>
                    </a:path>
                  </a:pathLst>
                </a:custGeom>
                <a:solidFill>
                  <a:srgbClr val="003399"/>
                </a:solidFill>
                <a:ln w="10453">
                  <a:noFill/>
                </a:ln>
              </p:spPr>
              <p:style>
                <a:lnRef idx="0"/>
                <a:fillRef idx="0"/>
                <a:effectRef idx="0"/>
                <a:fontRef idx="minor"/>
              </p:style>
            </p:sp>
            <p:sp>
              <p:nvSpPr>
                <p:cNvPr id="8" name="CustomShape 9"/>
                <p:cNvSpPr/>
                <p:nvPr/>
              </p:nvSpPr>
              <p:spPr>
                <a:xfrm>
                  <a:off x="10238760" y="369720"/>
                  <a:ext cx="50040" cy="112680"/>
                </a:xfrm>
                <a:custGeom>
                  <a:avLst/>
                  <a:gdLst/>
                  <a:ahLst/>
                  <a:rect l="l" t="t" r="r" b="b"/>
                  <a:pathLst>
                    <a:path w="50363" h="112923">
                      <a:moveTo>
                        <a:pt x="31516" y="33470"/>
                      </a:moveTo>
                      <a:lnTo>
                        <a:pt x="31516" y="85083"/>
                      </a:lnTo>
                      <a:cubicBezTo>
                        <a:pt x="31516" y="89984"/>
                        <a:pt x="31726" y="100619"/>
                        <a:pt x="42929" y="101141"/>
                      </a:cubicBezTo>
                      <a:cubicBezTo>
                        <a:pt x="47118" y="101141"/>
                        <a:pt x="50364" y="101141"/>
                        <a:pt x="50364" y="105520"/>
                      </a:cubicBezTo>
                      <a:cubicBezTo>
                        <a:pt x="50364" y="110212"/>
                        <a:pt x="40940" y="112923"/>
                        <a:pt x="34239" y="112923"/>
                      </a:cubicBezTo>
                      <a:cubicBezTo>
                        <a:pt x="25130" y="112923"/>
                        <a:pt x="19266" y="109587"/>
                        <a:pt x="15915" y="105520"/>
                      </a:cubicBezTo>
                      <a:cubicBezTo>
                        <a:pt x="11204" y="99785"/>
                        <a:pt x="11099" y="93842"/>
                        <a:pt x="11099" y="88524"/>
                      </a:cubicBezTo>
                      <a:lnTo>
                        <a:pt x="11099" y="33575"/>
                      </a:lnTo>
                      <a:lnTo>
                        <a:pt x="3037" y="33575"/>
                      </a:lnTo>
                      <a:cubicBezTo>
                        <a:pt x="0" y="33575"/>
                        <a:pt x="0" y="32949"/>
                        <a:pt x="0" y="27006"/>
                      </a:cubicBezTo>
                      <a:cubicBezTo>
                        <a:pt x="0" y="25025"/>
                        <a:pt x="629" y="24295"/>
                        <a:pt x="2827" y="24295"/>
                      </a:cubicBezTo>
                      <a:lnTo>
                        <a:pt x="11099" y="24295"/>
                      </a:lnTo>
                      <a:lnTo>
                        <a:pt x="11099" y="14910"/>
                      </a:lnTo>
                      <a:cubicBezTo>
                        <a:pt x="11099" y="11782"/>
                        <a:pt x="11622" y="10948"/>
                        <a:pt x="14135" y="9071"/>
                      </a:cubicBezTo>
                      <a:lnTo>
                        <a:pt x="26176" y="1356"/>
                      </a:lnTo>
                      <a:cubicBezTo>
                        <a:pt x="28061" y="209"/>
                        <a:pt x="28480" y="0"/>
                        <a:pt x="29213" y="0"/>
                      </a:cubicBezTo>
                      <a:cubicBezTo>
                        <a:pt x="31412" y="0"/>
                        <a:pt x="31516" y="2711"/>
                        <a:pt x="31516" y="4692"/>
                      </a:cubicBezTo>
                      <a:lnTo>
                        <a:pt x="31516" y="24295"/>
                      </a:lnTo>
                      <a:lnTo>
                        <a:pt x="44291" y="24295"/>
                      </a:lnTo>
                      <a:cubicBezTo>
                        <a:pt x="46175" y="24295"/>
                        <a:pt x="47432" y="24295"/>
                        <a:pt x="47432" y="26589"/>
                      </a:cubicBezTo>
                      <a:cubicBezTo>
                        <a:pt x="47432" y="32740"/>
                        <a:pt x="47432" y="33470"/>
                        <a:pt x="44605" y="33470"/>
                      </a:cubicBezTo>
                      <a:lnTo>
                        <a:pt x="31516" y="33470"/>
                      </a:lnTo>
                      <a:close/>
                    </a:path>
                  </a:pathLst>
                </a:custGeom>
                <a:solidFill>
                  <a:srgbClr val="003399"/>
                </a:solidFill>
                <a:ln w="10453">
                  <a:noFill/>
                </a:ln>
              </p:spPr>
              <p:style>
                <a:lnRef idx="0"/>
                <a:fillRef idx="0"/>
                <a:effectRef idx="0"/>
                <a:fontRef idx="minor"/>
              </p:style>
            </p:sp>
            <p:sp>
              <p:nvSpPr>
                <p:cNvPr id="9" name="CustomShape 10"/>
                <p:cNvSpPr/>
                <p:nvPr/>
              </p:nvSpPr>
              <p:spPr>
                <a:xfrm>
                  <a:off x="10288080" y="392040"/>
                  <a:ext cx="70560" cy="90720"/>
                </a:xfrm>
                <a:custGeom>
                  <a:avLst/>
                  <a:gdLst/>
                  <a:ahLst/>
                  <a:rect l="l" t="t" r="r" b="b"/>
                  <a:pathLst>
                    <a:path w="70780" h="90922">
                      <a:moveTo>
                        <a:pt x="17486" y="44940"/>
                      </a:moveTo>
                      <a:cubicBezTo>
                        <a:pt x="20313" y="67983"/>
                        <a:pt x="32563" y="72467"/>
                        <a:pt x="40626" y="72467"/>
                      </a:cubicBezTo>
                      <a:cubicBezTo>
                        <a:pt x="49526" y="72467"/>
                        <a:pt x="56227" y="67149"/>
                        <a:pt x="60624" y="61414"/>
                      </a:cubicBezTo>
                      <a:cubicBezTo>
                        <a:pt x="63347" y="57556"/>
                        <a:pt x="64185" y="56618"/>
                        <a:pt x="66383" y="56618"/>
                      </a:cubicBezTo>
                      <a:cubicBezTo>
                        <a:pt x="68582" y="56618"/>
                        <a:pt x="70781" y="58495"/>
                        <a:pt x="70781" y="61831"/>
                      </a:cubicBezTo>
                      <a:cubicBezTo>
                        <a:pt x="70781" y="66524"/>
                        <a:pt x="63870" y="90922"/>
                        <a:pt x="37589" y="90922"/>
                      </a:cubicBezTo>
                      <a:cubicBezTo>
                        <a:pt x="15392" y="90922"/>
                        <a:pt x="0" y="74865"/>
                        <a:pt x="0" y="45253"/>
                      </a:cubicBezTo>
                      <a:cubicBezTo>
                        <a:pt x="0" y="11991"/>
                        <a:pt x="19685" y="0"/>
                        <a:pt x="37589" y="0"/>
                      </a:cubicBezTo>
                      <a:cubicBezTo>
                        <a:pt x="63766" y="0"/>
                        <a:pt x="69943" y="23356"/>
                        <a:pt x="69943" y="31385"/>
                      </a:cubicBezTo>
                      <a:cubicBezTo>
                        <a:pt x="69943" y="37224"/>
                        <a:pt x="66069" y="37745"/>
                        <a:pt x="64080" y="38058"/>
                      </a:cubicBezTo>
                      <a:lnTo>
                        <a:pt x="17590" y="44940"/>
                      </a:lnTo>
                      <a:close/>
                      <a:moveTo>
                        <a:pt x="48897" y="29404"/>
                      </a:moveTo>
                      <a:cubicBezTo>
                        <a:pt x="48269" y="18664"/>
                        <a:pt x="41673" y="12512"/>
                        <a:pt x="34343" y="12512"/>
                      </a:cubicBezTo>
                      <a:cubicBezTo>
                        <a:pt x="22721" y="12512"/>
                        <a:pt x="17590" y="23043"/>
                        <a:pt x="16753" y="34617"/>
                      </a:cubicBezTo>
                      <a:lnTo>
                        <a:pt x="49002" y="29404"/>
                      </a:lnTo>
                      <a:close/>
                    </a:path>
                  </a:pathLst>
                </a:custGeom>
                <a:solidFill>
                  <a:srgbClr val="003399"/>
                </a:solidFill>
                <a:ln w="10453">
                  <a:noFill/>
                </a:ln>
              </p:spPr>
              <p:style>
                <a:lnRef idx="0"/>
                <a:fillRef idx="0"/>
                <a:effectRef idx="0"/>
                <a:fontRef idx="minor"/>
              </p:style>
            </p:sp>
            <p:sp>
              <p:nvSpPr>
                <p:cNvPr id="10" name="CustomShape 11"/>
                <p:cNvSpPr/>
                <p:nvPr/>
              </p:nvSpPr>
              <p:spPr>
                <a:xfrm>
                  <a:off x="10366560" y="392040"/>
                  <a:ext cx="55080" cy="88200"/>
                </a:xfrm>
                <a:custGeom>
                  <a:avLst/>
                  <a:gdLst/>
                  <a:ahLst/>
                  <a:rect l="l" t="t" r="r" b="b"/>
                  <a:pathLst>
                    <a:path w="55598" h="88732">
                      <a:moveTo>
                        <a:pt x="20941" y="85188"/>
                      </a:moveTo>
                      <a:cubicBezTo>
                        <a:pt x="20732" y="87899"/>
                        <a:pt x="20313" y="88733"/>
                        <a:pt x="17381" y="88733"/>
                      </a:cubicBezTo>
                      <a:lnTo>
                        <a:pt x="3665" y="88733"/>
                      </a:lnTo>
                      <a:cubicBezTo>
                        <a:pt x="838" y="88733"/>
                        <a:pt x="0" y="88107"/>
                        <a:pt x="0" y="85188"/>
                      </a:cubicBezTo>
                      <a:lnTo>
                        <a:pt x="0" y="15328"/>
                      </a:lnTo>
                      <a:cubicBezTo>
                        <a:pt x="0" y="10114"/>
                        <a:pt x="628" y="7924"/>
                        <a:pt x="4816" y="5839"/>
                      </a:cubicBezTo>
                      <a:cubicBezTo>
                        <a:pt x="10471" y="2711"/>
                        <a:pt x="22616" y="0"/>
                        <a:pt x="35495" y="0"/>
                      </a:cubicBezTo>
                      <a:cubicBezTo>
                        <a:pt x="45861" y="0"/>
                        <a:pt x="55599" y="2711"/>
                        <a:pt x="55599" y="12512"/>
                      </a:cubicBezTo>
                      <a:cubicBezTo>
                        <a:pt x="55599" y="17517"/>
                        <a:pt x="52039" y="21584"/>
                        <a:pt x="46699" y="21584"/>
                      </a:cubicBezTo>
                      <a:cubicBezTo>
                        <a:pt x="42196" y="21584"/>
                        <a:pt x="40626" y="19081"/>
                        <a:pt x="38113" y="15223"/>
                      </a:cubicBezTo>
                      <a:cubicBezTo>
                        <a:pt x="36647" y="13242"/>
                        <a:pt x="34762" y="10531"/>
                        <a:pt x="29736" y="10531"/>
                      </a:cubicBezTo>
                      <a:cubicBezTo>
                        <a:pt x="21046" y="10531"/>
                        <a:pt x="20836" y="16370"/>
                        <a:pt x="20836" y="20541"/>
                      </a:cubicBezTo>
                      <a:lnTo>
                        <a:pt x="20836" y="85188"/>
                      </a:lnTo>
                      <a:close/>
                    </a:path>
                  </a:pathLst>
                </a:custGeom>
                <a:solidFill>
                  <a:srgbClr val="003399"/>
                </a:solidFill>
                <a:ln w="10453">
                  <a:noFill/>
                </a:ln>
              </p:spPr>
              <p:style>
                <a:lnRef idx="0"/>
                <a:fillRef idx="0"/>
                <a:effectRef idx="0"/>
                <a:fontRef idx="minor"/>
              </p:style>
            </p:sp>
            <p:sp>
              <p:nvSpPr>
                <p:cNvPr id="11" name="CustomShape 12"/>
                <p:cNvSpPr/>
                <p:nvPr/>
              </p:nvSpPr>
              <p:spPr>
                <a:xfrm>
                  <a:off x="10424520" y="392040"/>
                  <a:ext cx="72720" cy="127800"/>
                </a:xfrm>
                <a:custGeom>
                  <a:avLst/>
                  <a:gdLst/>
                  <a:ahLst/>
                  <a:rect l="l" t="t" r="r" b="b"/>
                  <a:pathLst>
                    <a:path w="72979" h="128042">
                      <a:moveTo>
                        <a:pt x="105" y="21688"/>
                      </a:moveTo>
                      <a:cubicBezTo>
                        <a:pt x="105" y="15119"/>
                        <a:pt x="105" y="12617"/>
                        <a:pt x="2094" y="10010"/>
                      </a:cubicBezTo>
                      <a:cubicBezTo>
                        <a:pt x="5445" y="5213"/>
                        <a:pt x="19056" y="0"/>
                        <a:pt x="33925" y="0"/>
                      </a:cubicBezTo>
                      <a:cubicBezTo>
                        <a:pt x="38636" y="0"/>
                        <a:pt x="52248" y="313"/>
                        <a:pt x="61776" y="9906"/>
                      </a:cubicBezTo>
                      <a:cubicBezTo>
                        <a:pt x="68478" y="16474"/>
                        <a:pt x="72980" y="27944"/>
                        <a:pt x="72980" y="41812"/>
                      </a:cubicBezTo>
                      <a:cubicBezTo>
                        <a:pt x="72980" y="64751"/>
                        <a:pt x="61044" y="90818"/>
                        <a:pt x="35914" y="90818"/>
                      </a:cubicBezTo>
                      <a:cubicBezTo>
                        <a:pt x="30050" y="90818"/>
                        <a:pt x="25548" y="89671"/>
                        <a:pt x="20627" y="86439"/>
                      </a:cubicBezTo>
                      <a:lnTo>
                        <a:pt x="20627" y="124497"/>
                      </a:lnTo>
                      <a:cubicBezTo>
                        <a:pt x="20627" y="127208"/>
                        <a:pt x="19790" y="128042"/>
                        <a:pt x="17276" y="128042"/>
                      </a:cubicBezTo>
                      <a:lnTo>
                        <a:pt x="4188" y="128042"/>
                      </a:lnTo>
                      <a:cubicBezTo>
                        <a:pt x="1466" y="128042"/>
                        <a:pt x="0" y="127729"/>
                        <a:pt x="0" y="124497"/>
                      </a:cubicBezTo>
                      <a:lnTo>
                        <a:pt x="0" y="21688"/>
                      </a:lnTo>
                      <a:close/>
                      <a:moveTo>
                        <a:pt x="20732" y="73510"/>
                      </a:moveTo>
                      <a:cubicBezTo>
                        <a:pt x="26281" y="76846"/>
                        <a:pt x="30679" y="77368"/>
                        <a:pt x="32668" y="77368"/>
                      </a:cubicBezTo>
                      <a:cubicBezTo>
                        <a:pt x="45128" y="77368"/>
                        <a:pt x="51829" y="62978"/>
                        <a:pt x="51829" y="44940"/>
                      </a:cubicBezTo>
                      <a:cubicBezTo>
                        <a:pt x="51829" y="21688"/>
                        <a:pt x="41777" y="12199"/>
                        <a:pt x="31202" y="12199"/>
                      </a:cubicBezTo>
                      <a:cubicBezTo>
                        <a:pt x="20627" y="12199"/>
                        <a:pt x="20836" y="19185"/>
                        <a:pt x="20836" y="23878"/>
                      </a:cubicBezTo>
                      <a:lnTo>
                        <a:pt x="20836" y="73510"/>
                      </a:lnTo>
                      <a:close/>
                    </a:path>
                  </a:pathLst>
                </a:custGeom>
                <a:solidFill>
                  <a:srgbClr val="003399"/>
                </a:solidFill>
                <a:ln w="10453">
                  <a:noFill/>
                </a:ln>
              </p:spPr>
              <p:style>
                <a:lnRef idx="0"/>
                <a:fillRef idx="0"/>
                <a:effectRef idx="0"/>
                <a:fontRef idx="minor"/>
              </p:style>
            </p:sp>
            <p:sp>
              <p:nvSpPr>
                <p:cNvPr id="12" name="CustomShape 13"/>
                <p:cNvSpPr/>
                <p:nvPr/>
              </p:nvSpPr>
              <p:spPr>
                <a:xfrm>
                  <a:off x="10506960" y="392040"/>
                  <a:ext cx="55080" cy="88200"/>
                </a:xfrm>
                <a:custGeom>
                  <a:avLst/>
                  <a:gdLst/>
                  <a:ahLst/>
                  <a:rect l="l" t="t" r="r" b="b"/>
                  <a:pathLst>
                    <a:path w="55598" h="88732">
                      <a:moveTo>
                        <a:pt x="20941" y="85188"/>
                      </a:moveTo>
                      <a:cubicBezTo>
                        <a:pt x="20732" y="87899"/>
                        <a:pt x="20313" y="88733"/>
                        <a:pt x="17381" y="88733"/>
                      </a:cubicBezTo>
                      <a:lnTo>
                        <a:pt x="3665" y="88733"/>
                      </a:lnTo>
                      <a:cubicBezTo>
                        <a:pt x="838" y="88733"/>
                        <a:pt x="0" y="88107"/>
                        <a:pt x="0" y="85188"/>
                      </a:cubicBezTo>
                      <a:lnTo>
                        <a:pt x="0" y="15328"/>
                      </a:lnTo>
                      <a:cubicBezTo>
                        <a:pt x="0" y="10114"/>
                        <a:pt x="628" y="7924"/>
                        <a:pt x="4817" y="5839"/>
                      </a:cubicBezTo>
                      <a:cubicBezTo>
                        <a:pt x="10575" y="2711"/>
                        <a:pt x="22616" y="0"/>
                        <a:pt x="35495" y="0"/>
                      </a:cubicBezTo>
                      <a:cubicBezTo>
                        <a:pt x="45861" y="0"/>
                        <a:pt x="55599" y="2711"/>
                        <a:pt x="55599" y="12512"/>
                      </a:cubicBezTo>
                      <a:cubicBezTo>
                        <a:pt x="55599" y="17517"/>
                        <a:pt x="52039" y="21584"/>
                        <a:pt x="46699" y="21584"/>
                      </a:cubicBezTo>
                      <a:cubicBezTo>
                        <a:pt x="42196" y="21584"/>
                        <a:pt x="40626" y="19081"/>
                        <a:pt x="38113" y="15223"/>
                      </a:cubicBezTo>
                      <a:cubicBezTo>
                        <a:pt x="36647" y="13242"/>
                        <a:pt x="34762" y="10531"/>
                        <a:pt x="29736" y="10531"/>
                      </a:cubicBezTo>
                      <a:cubicBezTo>
                        <a:pt x="21046" y="10531"/>
                        <a:pt x="20837" y="16370"/>
                        <a:pt x="20837" y="20541"/>
                      </a:cubicBezTo>
                      <a:lnTo>
                        <a:pt x="20837" y="85188"/>
                      </a:lnTo>
                      <a:close/>
                    </a:path>
                  </a:pathLst>
                </a:custGeom>
                <a:solidFill>
                  <a:srgbClr val="003399"/>
                </a:solidFill>
                <a:ln w="10453">
                  <a:noFill/>
                </a:ln>
              </p:spPr>
              <p:style>
                <a:lnRef idx="0"/>
                <a:fillRef idx="0"/>
                <a:effectRef idx="0"/>
                <a:fontRef idx="minor"/>
              </p:style>
            </p:sp>
            <p:sp>
              <p:nvSpPr>
                <p:cNvPr id="13" name="CustomShape 14"/>
                <p:cNvSpPr/>
                <p:nvPr/>
              </p:nvSpPr>
              <p:spPr>
                <a:xfrm>
                  <a:off x="10563840" y="361440"/>
                  <a:ext cx="21960" cy="118800"/>
                </a:xfrm>
                <a:custGeom>
                  <a:avLst/>
                  <a:gdLst/>
                  <a:ahLst/>
                  <a:rect l="l" t="t" r="r" b="b"/>
                  <a:pathLst>
                    <a:path w="22309" h="119074">
                      <a:moveTo>
                        <a:pt x="11413" y="20541"/>
                      </a:moveTo>
                      <a:cubicBezTo>
                        <a:pt x="4398" y="20541"/>
                        <a:pt x="0" y="16370"/>
                        <a:pt x="0" y="10531"/>
                      </a:cubicBezTo>
                      <a:cubicBezTo>
                        <a:pt x="0" y="4692"/>
                        <a:pt x="3979" y="0"/>
                        <a:pt x="11413" y="0"/>
                      </a:cubicBezTo>
                      <a:cubicBezTo>
                        <a:pt x="18847" y="0"/>
                        <a:pt x="22198" y="4692"/>
                        <a:pt x="22302" y="10010"/>
                      </a:cubicBezTo>
                      <a:cubicBezTo>
                        <a:pt x="22512" y="16162"/>
                        <a:pt x="17905" y="20541"/>
                        <a:pt x="11413" y="20541"/>
                      </a:cubicBezTo>
                      <a:moveTo>
                        <a:pt x="21988" y="115426"/>
                      </a:moveTo>
                      <a:cubicBezTo>
                        <a:pt x="21988" y="118137"/>
                        <a:pt x="21674" y="119075"/>
                        <a:pt x="18323" y="119075"/>
                      </a:cubicBezTo>
                      <a:lnTo>
                        <a:pt x="3770" y="119075"/>
                      </a:lnTo>
                      <a:cubicBezTo>
                        <a:pt x="1047" y="119075"/>
                        <a:pt x="942" y="118241"/>
                        <a:pt x="942" y="115530"/>
                      </a:cubicBezTo>
                      <a:lnTo>
                        <a:pt x="942" y="35973"/>
                      </a:lnTo>
                      <a:cubicBezTo>
                        <a:pt x="942" y="33679"/>
                        <a:pt x="1256" y="32428"/>
                        <a:pt x="4084" y="32428"/>
                      </a:cubicBezTo>
                      <a:lnTo>
                        <a:pt x="18323" y="32428"/>
                      </a:lnTo>
                      <a:cubicBezTo>
                        <a:pt x="21465" y="32428"/>
                        <a:pt x="21883" y="33262"/>
                        <a:pt x="21988" y="36077"/>
                      </a:cubicBezTo>
                      <a:lnTo>
                        <a:pt x="21988" y="115321"/>
                      </a:lnTo>
                      <a:close/>
                    </a:path>
                  </a:pathLst>
                </a:custGeom>
                <a:solidFill>
                  <a:srgbClr val="003399"/>
                </a:solidFill>
                <a:ln w="10453">
                  <a:noFill/>
                </a:ln>
              </p:spPr>
              <p:style>
                <a:lnRef idx="0"/>
                <a:fillRef idx="0"/>
                <a:effectRef idx="0"/>
                <a:fontRef idx="minor"/>
              </p:style>
            </p:sp>
            <p:sp>
              <p:nvSpPr>
                <p:cNvPr id="14" name="CustomShape 15"/>
                <p:cNvSpPr/>
                <p:nvPr/>
              </p:nvSpPr>
              <p:spPr>
                <a:xfrm>
                  <a:off x="10595160" y="392040"/>
                  <a:ext cx="60840" cy="90720"/>
                </a:xfrm>
                <a:custGeom>
                  <a:avLst/>
                  <a:gdLst/>
                  <a:ahLst/>
                  <a:rect l="l" t="t" r="r" b="b"/>
                  <a:pathLst>
                    <a:path w="61357" h="90922">
                      <a:moveTo>
                        <a:pt x="41568" y="38892"/>
                      </a:moveTo>
                      <a:cubicBezTo>
                        <a:pt x="49316" y="42542"/>
                        <a:pt x="61357" y="48589"/>
                        <a:pt x="61357" y="64647"/>
                      </a:cubicBezTo>
                      <a:cubicBezTo>
                        <a:pt x="61357" y="74031"/>
                        <a:pt x="56122" y="90922"/>
                        <a:pt x="31202" y="90922"/>
                      </a:cubicBezTo>
                      <a:cubicBezTo>
                        <a:pt x="8062" y="90922"/>
                        <a:pt x="0" y="77368"/>
                        <a:pt x="0" y="70694"/>
                      </a:cubicBezTo>
                      <a:cubicBezTo>
                        <a:pt x="0" y="65689"/>
                        <a:pt x="3664" y="61623"/>
                        <a:pt x="8586" y="61623"/>
                      </a:cubicBezTo>
                      <a:cubicBezTo>
                        <a:pt x="13507" y="61623"/>
                        <a:pt x="15601" y="64959"/>
                        <a:pt x="18009" y="68192"/>
                      </a:cubicBezTo>
                      <a:cubicBezTo>
                        <a:pt x="21988" y="73927"/>
                        <a:pt x="25024" y="78202"/>
                        <a:pt x="31726" y="78202"/>
                      </a:cubicBezTo>
                      <a:cubicBezTo>
                        <a:pt x="37799" y="78202"/>
                        <a:pt x="42301" y="74031"/>
                        <a:pt x="42301" y="67879"/>
                      </a:cubicBezTo>
                      <a:cubicBezTo>
                        <a:pt x="42301" y="62144"/>
                        <a:pt x="38636" y="59016"/>
                        <a:pt x="36961" y="57556"/>
                      </a:cubicBezTo>
                      <a:cubicBezTo>
                        <a:pt x="34658" y="55888"/>
                        <a:pt x="24396" y="50987"/>
                        <a:pt x="20208" y="49006"/>
                      </a:cubicBezTo>
                      <a:cubicBezTo>
                        <a:pt x="15182" y="46712"/>
                        <a:pt x="1780" y="40144"/>
                        <a:pt x="1780" y="24607"/>
                      </a:cubicBezTo>
                      <a:cubicBezTo>
                        <a:pt x="1780" y="12721"/>
                        <a:pt x="9633" y="0"/>
                        <a:pt x="30993" y="0"/>
                      </a:cubicBezTo>
                      <a:cubicBezTo>
                        <a:pt x="52353" y="0"/>
                        <a:pt x="58844" y="11157"/>
                        <a:pt x="58844" y="17934"/>
                      </a:cubicBezTo>
                      <a:cubicBezTo>
                        <a:pt x="58844" y="22626"/>
                        <a:pt x="55494" y="26172"/>
                        <a:pt x="50782" y="26172"/>
                      </a:cubicBezTo>
                      <a:cubicBezTo>
                        <a:pt x="45547" y="26172"/>
                        <a:pt x="43348" y="22522"/>
                        <a:pt x="41568" y="19290"/>
                      </a:cubicBezTo>
                      <a:cubicBezTo>
                        <a:pt x="39893" y="16162"/>
                        <a:pt x="37066" y="11053"/>
                        <a:pt x="30155" y="11053"/>
                      </a:cubicBezTo>
                      <a:cubicBezTo>
                        <a:pt x="23244" y="11053"/>
                        <a:pt x="20103" y="16787"/>
                        <a:pt x="20103" y="21062"/>
                      </a:cubicBezTo>
                      <a:cubicBezTo>
                        <a:pt x="20103" y="29404"/>
                        <a:pt x="27537" y="32636"/>
                        <a:pt x="33401" y="35139"/>
                      </a:cubicBezTo>
                      <a:lnTo>
                        <a:pt x="41777" y="38997"/>
                      </a:lnTo>
                      <a:close/>
                    </a:path>
                  </a:pathLst>
                </a:custGeom>
                <a:solidFill>
                  <a:srgbClr val="003399"/>
                </a:solidFill>
                <a:ln w="10453">
                  <a:noFill/>
                </a:ln>
              </p:spPr>
              <p:style>
                <a:lnRef idx="0"/>
                <a:fillRef idx="0"/>
                <a:effectRef idx="0"/>
                <a:fontRef idx="minor"/>
              </p:style>
            </p:sp>
            <p:sp>
              <p:nvSpPr>
                <p:cNvPr id="15" name="CustomShape 16"/>
                <p:cNvSpPr/>
                <p:nvPr/>
              </p:nvSpPr>
              <p:spPr>
                <a:xfrm>
                  <a:off x="10662840" y="392040"/>
                  <a:ext cx="70560" cy="90720"/>
                </a:xfrm>
                <a:custGeom>
                  <a:avLst/>
                  <a:gdLst/>
                  <a:ahLst/>
                  <a:rect l="l" t="t" r="r" b="b"/>
                  <a:pathLst>
                    <a:path w="70781" h="90922">
                      <a:moveTo>
                        <a:pt x="17591" y="44940"/>
                      </a:moveTo>
                      <a:cubicBezTo>
                        <a:pt x="20418" y="67983"/>
                        <a:pt x="32668" y="72467"/>
                        <a:pt x="40731" y="72467"/>
                      </a:cubicBezTo>
                      <a:cubicBezTo>
                        <a:pt x="49631" y="72467"/>
                        <a:pt x="56332" y="67149"/>
                        <a:pt x="60729" y="61414"/>
                      </a:cubicBezTo>
                      <a:cubicBezTo>
                        <a:pt x="63452" y="57556"/>
                        <a:pt x="64289" y="56618"/>
                        <a:pt x="66384" y="56618"/>
                      </a:cubicBezTo>
                      <a:cubicBezTo>
                        <a:pt x="68478" y="56618"/>
                        <a:pt x="70781" y="58495"/>
                        <a:pt x="70781" y="61831"/>
                      </a:cubicBezTo>
                      <a:cubicBezTo>
                        <a:pt x="70781" y="66524"/>
                        <a:pt x="63870" y="90922"/>
                        <a:pt x="37590" y="90922"/>
                      </a:cubicBezTo>
                      <a:cubicBezTo>
                        <a:pt x="15392" y="90922"/>
                        <a:pt x="0" y="74865"/>
                        <a:pt x="0" y="45253"/>
                      </a:cubicBezTo>
                      <a:cubicBezTo>
                        <a:pt x="0" y="11991"/>
                        <a:pt x="19685" y="0"/>
                        <a:pt x="37590" y="0"/>
                      </a:cubicBezTo>
                      <a:cubicBezTo>
                        <a:pt x="63766" y="0"/>
                        <a:pt x="69944" y="23356"/>
                        <a:pt x="69944" y="31385"/>
                      </a:cubicBezTo>
                      <a:cubicBezTo>
                        <a:pt x="69944" y="37224"/>
                        <a:pt x="66070" y="37745"/>
                        <a:pt x="64080" y="38058"/>
                      </a:cubicBezTo>
                      <a:lnTo>
                        <a:pt x="17591" y="44940"/>
                      </a:lnTo>
                      <a:close/>
                      <a:moveTo>
                        <a:pt x="49002" y="29404"/>
                      </a:moveTo>
                      <a:cubicBezTo>
                        <a:pt x="48374" y="18664"/>
                        <a:pt x="41778" y="12512"/>
                        <a:pt x="34448" y="12512"/>
                      </a:cubicBezTo>
                      <a:cubicBezTo>
                        <a:pt x="22826" y="12512"/>
                        <a:pt x="17695" y="23043"/>
                        <a:pt x="16858" y="34617"/>
                      </a:cubicBezTo>
                      <a:lnTo>
                        <a:pt x="49107" y="29404"/>
                      </a:lnTo>
                      <a:close/>
                    </a:path>
                  </a:pathLst>
                </a:custGeom>
                <a:solidFill>
                  <a:srgbClr val="003399"/>
                </a:solidFill>
                <a:ln w="10453">
                  <a:noFill/>
                </a:ln>
              </p:spPr>
              <p:style>
                <a:lnRef idx="0"/>
                <a:fillRef idx="0"/>
                <a:effectRef idx="0"/>
                <a:fontRef idx="minor"/>
              </p:style>
            </p:sp>
            <p:sp>
              <p:nvSpPr>
                <p:cNvPr id="16" name="CustomShape 17"/>
                <p:cNvSpPr/>
                <p:nvPr/>
              </p:nvSpPr>
              <p:spPr>
                <a:xfrm>
                  <a:off x="10086120" y="544320"/>
                  <a:ext cx="70560" cy="90720"/>
                </a:xfrm>
                <a:custGeom>
                  <a:avLst/>
                  <a:gdLst/>
                  <a:ahLst/>
                  <a:rect l="l" t="t" r="r" b="b"/>
                  <a:pathLst>
                    <a:path w="70780" h="90922">
                      <a:moveTo>
                        <a:pt x="17590" y="45044"/>
                      </a:moveTo>
                      <a:cubicBezTo>
                        <a:pt x="20417" y="68088"/>
                        <a:pt x="32668" y="72571"/>
                        <a:pt x="40730" y="72571"/>
                      </a:cubicBezTo>
                      <a:cubicBezTo>
                        <a:pt x="49630" y="72571"/>
                        <a:pt x="56332" y="67253"/>
                        <a:pt x="60729" y="61519"/>
                      </a:cubicBezTo>
                      <a:cubicBezTo>
                        <a:pt x="63452" y="57661"/>
                        <a:pt x="64289" y="56618"/>
                        <a:pt x="66383" y="56618"/>
                      </a:cubicBezTo>
                      <a:cubicBezTo>
                        <a:pt x="68477" y="56618"/>
                        <a:pt x="70781" y="58495"/>
                        <a:pt x="70781" y="61831"/>
                      </a:cubicBezTo>
                      <a:cubicBezTo>
                        <a:pt x="70781" y="66524"/>
                        <a:pt x="63870" y="90922"/>
                        <a:pt x="37589" y="90922"/>
                      </a:cubicBezTo>
                      <a:cubicBezTo>
                        <a:pt x="15392" y="90922"/>
                        <a:pt x="0" y="74865"/>
                        <a:pt x="0" y="45253"/>
                      </a:cubicBezTo>
                      <a:cubicBezTo>
                        <a:pt x="0" y="11991"/>
                        <a:pt x="19685" y="0"/>
                        <a:pt x="37589" y="0"/>
                      </a:cubicBezTo>
                      <a:cubicBezTo>
                        <a:pt x="63766" y="0"/>
                        <a:pt x="69943" y="23356"/>
                        <a:pt x="69943" y="31385"/>
                      </a:cubicBezTo>
                      <a:cubicBezTo>
                        <a:pt x="69943" y="37224"/>
                        <a:pt x="66069" y="37745"/>
                        <a:pt x="64080" y="38058"/>
                      </a:cubicBezTo>
                      <a:lnTo>
                        <a:pt x="17590" y="44940"/>
                      </a:lnTo>
                      <a:close/>
                      <a:moveTo>
                        <a:pt x="49002" y="29508"/>
                      </a:moveTo>
                      <a:cubicBezTo>
                        <a:pt x="48374" y="18768"/>
                        <a:pt x="41777" y="12617"/>
                        <a:pt x="34448" y="12617"/>
                      </a:cubicBezTo>
                      <a:cubicBezTo>
                        <a:pt x="22826" y="12617"/>
                        <a:pt x="17695" y="23148"/>
                        <a:pt x="16857" y="34722"/>
                      </a:cubicBezTo>
                      <a:lnTo>
                        <a:pt x="49107" y="29508"/>
                      </a:lnTo>
                      <a:close/>
                    </a:path>
                  </a:pathLst>
                </a:custGeom>
                <a:solidFill>
                  <a:srgbClr val="003399"/>
                </a:solidFill>
                <a:ln w="10453">
                  <a:noFill/>
                </a:ln>
              </p:spPr>
              <p:style>
                <a:lnRef idx="0"/>
                <a:fillRef idx="0"/>
                <a:effectRef idx="0"/>
                <a:fontRef idx="minor"/>
              </p:style>
            </p:sp>
            <p:sp>
              <p:nvSpPr>
                <p:cNvPr id="17" name="CustomShape 18"/>
                <p:cNvSpPr/>
                <p:nvPr/>
              </p:nvSpPr>
              <p:spPr>
                <a:xfrm>
                  <a:off x="10164600" y="546840"/>
                  <a:ext cx="69840" cy="88200"/>
                </a:xfrm>
                <a:custGeom>
                  <a:avLst/>
                  <a:gdLst/>
                  <a:ahLst/>
                  <a:rect l="l" t="t" r="r" b="b"/>
                  <a:pathLst>
                    <a:path w="70048" h="88732">
                      <a:moveTo>
                        <a:pt x="70048" y="65794"/>
                      </a:moveTo>
                      <a:cubicBezTo>
                        <a:pt x="70048" y="73197"/>
                        <a:pt x="69839" y="77785"/>
                        <a:pt x="63452" y="82164"/>
                      </a:cubicBezTo>
                      <a:cubicBezTo>
                        <a:pt x="58740" y="84979"/>
                        <a:pt x="48479" y="88733"/>
                        <a:pt x="34448" y="88733"/>
                      </a:cubicBezTo>
                      <a:cubicBezTo>
                        <a:pt x="2094" y="88733"/>
                        <a:pt x="0" y="72050"/>
                        <a:pt x="0" y="61519"/>
                      </a:cubicBezTo>
                      <a:lnTo>
                        <a:pt x="0" y="3232"/>
                      </a:lnTo>
                      <a:cubicBezTo>
                        <a:pt x="0" y="521"/>
                        <a:pt x="1361" y="104"/>
                        <a:pt x="3560" y="104"/>
                      </a:cubicBezTo>
                      <a:lnTo>
                        <a:pt x="17277" y="104"/>
                      </a:lnTo>
                      <a:cubicBezTo>
                        <a:pt x="19790" y="-104"/>
                        <a:pt x="20941" y="626"/>
                        <a:pt x="20941" y="3441"/>
                      </a:cubicBezTo>
                      <a:lnTo>
                        <a:pt x="20941" y="59433"/>
                      </a:lnTo>
                      <a:cubicBezTo>
                        <a:pt x="20941" y="64959"/>
                        <a:pt x="21151" y="74969"/>
                        <a:pt x="35495" y="74969"/>
                      </a:cubicBezTo>
                      <a:cubicBezTo>
                        <a:pt x="48898" y="74969"/>
                        <a:pt x="49107" y="66941"/>
                        <a:pt x="49107" y="61414"/>
                      </a:cubicBezTo>
                      <a:lnTo>
                        <a:pt x="49107" y="3545"/>
                      </a:lnTo>
                      <a:cubicBezTo>
                        <a:pt x="49107" y="834"/>
                        <a:pt x="49945" y="0"/>
                        <a:pt x="52667" y="0"/>
                      </a:cubicBezTo>
                      <a:lnTo>
                        <a:pt x="65965" y="0"/>
                      </a:lnTo>
                      <a:cubicBezTo>
                        <a:pt x="68687" y="0"/>
                        <a:pt x="69944" y="313"/>
                        <a:pt x="69944" y="3545"/>
                      </a:cubicBezTo>
                      <a:lnTo>
                        <a:pt x="69944" y="65898"/>
                      </a:lnTo>
                      <a:close/>
                    </a:path>
                  </a:pathLst>
                </a:custGeom>
                <a:solidFill>
                  <a:srgbClr val="003399"/>
                </a:solidFill>
                <a:ln w="10453">
                  <a:noFill/>
                </a:ln>
              </p:spPr>
              <p:style>
                <a:lnRef idx="0"/>
                <a:fillRef idx="0"/>
                <a:effectRef idx="0"/>
                <a:fontRef idx="minor"/>
              </p:style>
            </p:sp>
            <p:sp>
              <p:nvSpPr>
                <p:cNvPr id="18" name="CustomShape 19"/>
                <p:cNvSpPr/>
                <p:nvPr/>
              </p:nvSpPr>
              <p:spPr>
                <a:xfrm>
                  <a:off x="10247400" y="544680"/>
                  <a:ext cx="55440" cy="88200"/>
                </a:xfrm>
                <a:custGeom>
                  <a:avLst/>
                  <a:gdLst/>
                  <a:ahLst/>
                  <a:rect l="l" t="t" r="r" b="b"/>
                  <a:pathLst>
                    <a:path w="55703" h="88732">
                      <a:moveTo>
                        <a:pt x="20941" y="85188"/>
                      </a:moveTo>
                      <a:cubicBezTo>
                        <a:pt x="20732" y="87899"/>
                        <a:pt x="20313" y="88733"/>
                        <a:pt x="17381" y="88733"/>
                      </a:cubicBezTo>
                      <a:lnTo>
                        <a:pt x="3665" y="88733"/>
                      </a:lnTo>
                      <a:cubicBezTo>
                        <a:pt x="838" y="88733"/>
                        <a:pt x="0" y="88107"/>
                        <a:pt x="0" y="85188"/>
                      </a:cubicBezTo>
                      <a:lnTo>
                        <a:pt x="0" y="15328"/>
                      </a:lnTo>
                      <a:cubicBezTo>
                        <a:pt x="0" y="10114"/>
                        <a:pt x="628" y="7924"/>
                        <a:pt x="4921" y="5839"/>
                      </a:cubicBezTo>
                      <a:cubicBezTo>
                        <a:pt x="10575" y="2711"/>
                        <a:pt x="22721" y="0"/>
                        <a:pt x="35600" y="0"/>
                      </a:cubicBezTo>
                      <a:cubicBezTo>
                        <a:pt x="45966" y="0"/>
                        <a:pt x="55703" y="2711"/>
                        <a:pt x="55703" y="12512"/>
                      </a:cubicBezTo>
                      <a:cubicBezTo>
                        <a:pt x="55703" y="17517"/>
                        <a:pt x="52143" y="21584"/>
                        <a:pt x="46803" y="21584"/>
                      </a:cubicBezTo>
                      <a:cubicBezTo>
                        <a:pt x="42301" y="21584"/>
                        <a:pt x="40730" y="19081"/>
                        <a:pt x="38217" y="15223"/>
                      </a:cubicBezTo>
                      <a:cubicBezTo>
                        <a:pt x="36752" y="13242"/>
                        <a:pt x="34867" y="10531"/>
                        <a:pt x="29841" y="10531"/>
                      </a:cubicBezTo>
                      <a:cubicBezTo>
                        <a:pt x="21150" y="10531"/>
                        <a:pt x="20941" y="16370"/>
                        <a:pt x="20941" y="20541"/>
                      </a:cubicBezTo>
                      <a:lnTo>
                        <a:pt x="20941" y="85188"/>
                      </a:lnTo>
                      <a:close/>
                    </a:path>
                  </a:pathLst>
                </a:custGeom>
                <a:solidFill>
                  <a:srgbClr val="003399"/>
                </a:solidFill>
                <a:ln w="10453">
                  <a:noFill/>
                </a:ln>
              </p:spPr>
              <p:style>
                <a:lnRef idx="0"/>
                <a:fillRef idx="0"/>
                <a:effectRef idx="0"/>
                <a:fontRef idx="minor"/>
              </p:style>
            </p:sp>
            <p:sp>
              <p:nvSpPr>
                <p:cNvPr id="19" name="CustomShape 20"/>
                <p:cNvSpPr/>
                <p:nvPr/>
              </p:nvSpPr>
              <p:spPr>
                <a:xfrm>
                  <a:off x="10301760" y="544680"/>
                  <a:ext cx="79920" cy="90720"/>
                </a:xfrm>
                <a:custGeom>
                  <a:avLst/>
                  <a:gdLst/>
                  <a:ahLst/>
                  <a:rect l="l" t="t" r="r" b="b"/>
                  <a:pathLst>
                    <a:path w="80113" h="90922">
                      <a:moveTo>
                        <a:pt x="39893" y="90922"/>
                      </a:moveTo>
                      <a:cubicBezTo>
                        <a:pt x="15182" y="90922"/>
                        <a:pt x="0" y="71216"/>
                        <a:pt x="0" y="45461"/>
                      </a:cubicBezTo>
                      <a:cubicBezTo>
                        <a:pt x="0" y="19707"/>
                        <a:pt x="15811" y="0"/>
                        <a:pt x="40312" y="0"/>
                      </a:cubicBezTo>
                      <a:cubicBezTo>
                        <a:pt x="67640" y="0"/>
                        <a:pt x="79576" y="24190"/>
                        <a:pt x="80100" y="44419"/>
                      </a:cubicBezTo>
                      <a:cubicBezTo>
                        <a:pt x="80623" y="69026"/>
                        <a:pt x="66174" y="90922"/>
                        <a:pt x="39998" y="90922"/>
                      </a:cubicBezTo>
                      <a:moveTo>
                        <a:pt x="39369" y="12408"/>
                      </a:moveTo>
                      <a:cubicBezTo>
                        <a:pt x="27957" y="12408"/>
                        <a:pt x="21779" y="26067"/>
                        <a:pt x="21779" y="42959"/>
                      </a:cubicBezTo>
                      <a:cubicBezTo>
                        <a:pt x="21779" y="61727"/>
                        <a:pt x="29841" y="77055"/>
                        <a:pt x="40940" y="77055"/>
                      </a:cubicBezTo>
                      <a:cubicBezTo>
                        <a:pt x="52039" y="77055"/>
                        <a:pt x="59263" y="62666"/>
                        <a:pt x="58426" y="43480"/>
                      </a:cubicBezTo>
                      <a:cubicBezTo>
                        <a:pt x="57588" y="23565"/>
                        <a:pt x="49317" y="12408"/>
                        <a:pt x="39474" y="12408"/>
                      </a:cubicBezTo>
                    </a:path>
                  </a:pathLst>
                </a:custGeom>
                <a:solidFill>
                  <a:srgbClr val="003399"/>
                </a:solidFill>
                <a:ln w="10453">
                  <a:noFill/>
                </a:ln>
              </p:spPr>
              <p:style>
                <a:lnRef idx="0"/>
                <a:fillRef idx="0"/>
                <a:effectRef idx="0"/>
                <a:fontRef idx="minor"/>
              </p:style>
            </p:sp>
            <p:sp>
              <p:nvSpPr>
                <p:cNvPr id="20" name="CustomShape 21"/>
                <p:cNvSpPr/>
                <p:nvPr/>
              </p:nvSpPr>
              <p:spPr>
                <a:xfrm>
                  <a:off x="10391400" y="544680"/>
                  <a:ext cx="72720" cy="127800"/>
                </a:xfrm>
                <a:custGeom>
                  <a:avLst/>
                  <a:gdLst/>
                  <a:ahLst/>
                  <a:rect l="l" t="t" r="r" b="b"/>
                  <a:pathLst>
                    <a:path w="72979" h="128042">
                      <a:moveTo>
                        <a:pt x="0" y="21688"/>
                      </a:moveTo>
                      <a:cubicBezTo>
                        <a:pt x="0" y="15223"/>
                        <a:pt x="0" y="12617"/>
                        <a:pt x="1989" y="10010"/>
                      </a:cubicBezTo>
                      <a:cubicBezTo>
                        <a:pt x="5340" y="5109"/>
                        <a:pt x="18952" y="0"/>
                        <a:pt x="33925" y="0"/>
                      </a:cubicBezTo>
                      <a:cubicBezTo>
                        <a:pt x="38636" y="0"/>
                        <a:pt x="52248" y="313"/>
                        <a:pt x="61776" y="9906"/>
                      </a:cubicBezTo>
                      <a:cubicBezTo>
                        <a:pt x="68478" y="16370"/>
                        <a:pt x="72980" y="27944"/>
                        <a:pt x="72980" y="41812"/>
                      </a:cubicBezTo>
                      <a:cubicBezTo>
                        <a:pt x="72980" y="64751"/>
                        <a:pt x="61043" y="90818"/>
                        <a:pt x="35914" y="90818"/>
                      </a:cubicBezTo>
                      <a:cubicBezTo>
                        <a:pt x="30050" y="90818"/>
                        <a:pt x="25548" y="89671"/>
                        <a:pt x="20627" y="86439"/>
                      </a:cubicBezTo>
                      <a:lnTo>
                        <a:pt x="20627" y="124497"/>
                      </a:lnTo>
                      <a:cubicBezTo>
                        <a:pt x="20627" y="127208"/>
                        <a:pt x="19789" y="128042"/>
                        <a:pt x="17276" y="128042"/>
                      </a:cubicBezTo>
                      <a:lnTo>
                        <a:pt x="4188" y="128042"/>
                      </a:lnTo>
                      <a:cubicBezTo>
                        <a:pt x="1466" y="128042"/>
                        <a:pt x="0" y="127729"/>
                        <a:pt x="0" y="124497"/>
                      </a:cubicBezTo>
                      <a:lnTo>
                        <a:pt x="0" y="21688"/>
                      </a:lnTo>
                      <a:close/>
                      <a:moveTo>
                        <a:pt x="20627" y="73510"/>
                      </a:moveTo>
                      <a:cubicBezTo>
                        <a:pt x="26176" y="76846"/>
                        <a:pt x="30574" y="77368"/>
                        <a:pt x="32563" y="77368"/>
                      </a:cubicBezTo>
                      <a:cubicBezTo>
                        <a:pt x="45023" y="77368"/>
                        <a:pt x="51725" y="62978"/>
                        <a:pt x="51725" y="44940"/>
                      </a:cubicBezTo>
                      <a:cubicBezTo>
                        <a:pt x="51725" y="21688"/>
                        <a:pt x="41673" y="12199"/>
                        <a:pt x="31098" y="12199"/>
                      </a:cubicBezTo>
                      <a:cubicBezTo>
                        <a:pt x="20522" y="12199"/>
                        <a:pt x="20732" y="19185"/>
                        <a:pt x="20732" y="23878"/>
                      </a:cubicBezTo>
                      <a:lnTo>
                        <a:pt x="20732" y="73510"/>
                      </a:lnTo>
                      <a:close/>
                    </a:path>
                  </a:pathLst>
                </a:custGeom>
                <a:solidFill>
                  <a:srgbClr val="003399"/>
                </a:solidFill>
                <a:ln w="10453">
                  <a:noFill/>
                </a:ln>
              </p:spPr>
              <p:style>
                <a:lnRef idx="0"/>
                <a:fillRef idx="0"/>
                <a:effectRef idx="0"/>
                <a:fontRef idx="minor"/>
              </p:style>
            </p:sp>
            <p:sp>
              <p:nvSpPr>
                <p:cNvPr id="21" name="CustomShape 22"/>
                <p:cNvSpPr/>
                <p:nvPr/>
              </p:nvSpPr>
              <p:spPr>
                <a:xfrm>
                  <a:off x="10469880" y="544320"/>
                  <a:ext cx="70560" cy="90720"/>
                </a:xfrm>
                <a:custGeom>
                  <a:avLst/>
                  <a:gdLst/>
                  <a:ahLst/>
                  <a:rect l="l" t="t" r="r" b="b"/>
                  <a:pathLst>
                    <a:path w="70781" h="90922">
                      <a:moveTo>
                        <a:pt x="17590" y="45044"/>
                      </a:moveTo>
                      <a:cubicBezTo>
                        <a:pt x="20418" y="68088"/>
                        <a:pt x="32668" y="72571"/>
                        <a:pt x="40731" y="72571"/>
                      </a:cubicBezTo>
                      <a:cubicBezTo>
                        <a:pt x="49631" y="72571"/>
                        <a:pt x="56332" y="67253"/>
                        <a:pt x="60729" y="61519"/>
                      </a:cubicBezTo>
                      <a:cubicBezTo>
                        <a:pt x="63452" y="57661"/>
                        <a:pt x="64289" y="56618"/>
                        <a:pt x="66383" y="56618"/>
                      </a:cubicBezTo>
                      <a:cubicBezTo>
                        <a:pt x="68478" y="56618"/>
                        <a:pt x="70781" y="58495"/>
                        <a:pt x="70781" y="61831"/>
                      </a:cubicBezTo>
                      <a:cubicBezTo>
                        <a:pt x="70781" y="66524"/>
                        <a:pt x="63870" y="90922"/>
                        <a:pt x="37589" y="90922"/>
                      </a:cubicBezTo>
                      <a:cubicBezTo>
                        <a:pt x="15392" y="90922"/>
                        <a:pt x="0" y="74865"/>
                        <a:pt x="0" y="45253"/>
                      </a:cubicBezTo>
                      <a:cubicBezTo>
                        <a:pt x="0" y="11991"/>
                        <a:pt x="19685" y="0"/>
                        <a:pt x="37589" y="0"/>
                      </a:cubicBezTo>
                      <a:cubicBezTo>
                        <a:pt x="63766" y="0"/>
                        <a:pt x="69943" y="23356"/>
                        <a:pt x="69943" y="31385"/>
                      </a:cubicBezTo>
                      <a:cubicBezTo>
                        <a:pt x="69943" y="37224"/>
                        <a:pt x="66069" y="37745"/>
                        <a:pt x="64080" y="38058"/>
                      </a:cubicBezTo>
                      <a:lnTo>
                        <a:pt x="17590" y="44940"/>
                      </a:lnTo>
                      <a:close/>
                      <a:moveTo>
                        <a:pt x="49002" y="29508"/>
                      </a:moveTo>
                      <a:cubicBezTo>
                        <a:pt x="48374" y="18768"/>
                        <a:pt x="41778" y="12617"/>
                        <a:pt x="34448" y="12617"/>
                      </a:cubicBezTo>
                      <a:cubicBezTo>
                        <a:pt x="22826" y="12617"/>
                        <a:pt x="17695" y="23148"/>
                        <a:pt x="16858" y="34722"/>
                      </a:cubicBezTo>
                      <a:lnTo>
                        <a:pt x="49107" y="29508"/>
                      </a:lnTo>
                      <a:close/>
                    </a:path>
                  </a:pathLst>
                </a:custGeom>
                <a:solidFill>
                  <a:srgbClr val="003399"/>
                </a:solidFill>
                <a:ln w="10453">
                  <a:noFill/>
                </a:ln>
              </p:spPr>
              <p:style>
                <a:lnRef idx="0"/>
                <a:fillRef idx="0"/>
                <a:effectRef idx="0"/>
                <a:fontRef idx="minor"/>
              </p:style>
            </p:sp>
            <p:sp>
              <p:nvSpPr>
                <p:cNvPr id="22" name="CustomShape 23"/>
                <p:cNvSpPr/>
                <p:nvPr/>
              </p:nvSpPr>
              <p:spPr>
                <a:xfrm>
                  <a:off x="10089720" y="696960"/>
                  <a:ext cx="69120" cy="88560"/>
                </a:xfrm>
                <a:custGeom>
                  <a:avLst/>
                  <a:gdLst/>
                  <a:ahLst/>
                  <a:rect l="l" t="t" r="r" b="b"/>
                  <a:pathLst>
                    <a:path w="69524" h="88837">
                      <a:moveTo>
                        <a:pt x="69420" y="85292"/>
                      </a:moveTo>
                      <a:cubicBezTo>
                        <a:pt x="69420" y="88316"/>
                        <a:pt x="68373" y="88837"/>
                        <a:pt x="65755" y="88837"/>
                      </a:cubicBezTo>
                      <a:lnTo>
                        <a:pt x="52353" y="88837"/>
                      </a:lnTo>
                      <a:cubicBezTo>
                        <a:pt x="49002" y="88837"/>
                        <a:pt x="48688" y="87482"/>
                        <a:pt x="48688" y="84979"/>
                      </a:cubicBezTo>
                      <a:lnTo>
                        <a:pt x="48688" y="28465"/>
                      </a:lnTo>
                      <a:cubicBezTo>
                        <a:pt x="48688" y="21792"/>
                        <a:pt x="48479" y="11470"/>
                        <a:pt x="34239" y="11470"/>
                      </a:cubicBezTo>
                      <a:cubicBezTo>
                        <a:pt x="20836" y="11470"/>
                        <a:pt x="20836" y="21688"/>
                        <a:pt x="20836" y="25546"/>
                      </a:cubicBezTo>
                      <a:lnTo>
                        <a:pt x="20836" y="84875"/>
                      </a:lnTo>
                      <a:cubicBezTo>
                        <a:pt x="20836" y="88211"/>
                        <a:pt x="19999" y="88837"/>
                        <a:pt x="16857" y="88837"/>
                      </a:cubicBezTo>
                      <a:lnTo>
                        <a:pt x="3560" y="88837"/>
                      </a:lnTo>
                      <a:cubicBezTo>
                        <a:pt x="838" y="88837"/>
                        <a:pt x="0" y="88211"/>
                        <a:pt x="0" y="85292"/>
                      </a:cubicBezTo>
                      <a:lnTo>
                        <a:pt x="0" y="19290"/>
                      </a:lnTo>
                      <a:cubicBezTo>
                        <a:pt x="0" y="12617"/>
                        <a:pt x="314" y="8759"/>
                        <a:pt x="7853" y="5213"/>
                      </a:cubicBezTo>
                      <a:cubicBezTo>
                        <a:pt x="16753" y="1251"/>
                        <a:pt x="26490" y="0"/>
                        <a:pt x="36228" y="0"/>
                      </a:cubicBezTo>
                      <a:cubicBezTo>
                        <a:pt x="52981" y="0"/>
                        <a:pt x="58844" y="4171"/>
                        <a:pt x="61776" y="6569"/>
                      </a:cubicBezTo>
                      <a:cubicBezTo>
                        <a:pt x="69315" y="12721"/>
                        <a:pt x="69524" y="20645"/>
                        <a:pt x="69524" y="26484"/>
                      </a:cubicBezTo>
                      <a:lnTo>
                        <a:pt x="69524" y="85292"/>
                      </a:lnTo>
                      <a:close/>
                    </a:path>
                  </a:pathLst>
                </a:custGeom>
                <a:solidFill>
                  <a:srgbClr val="003399"/>
                </a:solidFill>
                <a:ln w="10453">
                  <a:noFill/>
                </a:ln>
              </p:spPr>
              <p:style>
                <a:lnRef idx="0"/>
                <a:fillRef idx="0"/>
                <a:effectRef idx="0"/>
                <a:fontRef idx="minor"/>
              </p:style>
            </p:sp>
            <p:sp>
              <p:nvSpPr>
                <p:cNvPr id="23" name="CustomShape 24"/>
                <p:cNvSpPr/>
                <p:nvPr/>
              </p:nvSpPr>
              <p:spPr>
                <a:xfrm>
                  <a:off x="10168560" y="697320"/>
                  <a:ext cx="70560" cy="90720"/>
                </a:xfrm>
                <a:custGeom>
                  <a:avLst/>
                  <a:gdLst/>
                  <a:ahLst/>
                  <a:rect l="l" t="t" r="r" b="b"/>
                  <a:pathLst>
                    <a:path w="70781" h="90922">
                      <a:moveTo>
                        <a:pt x="17590" y="44940"/>
                      </a:moveTo>
                      <a:cubicBezTo>
                        <a:pt x="20417" y="67983"/>
                        <a:pt x="32668" y="72467"/>
                        <a:pt x="40730" y="72467"/>
                      </a:cubicBezTo>
                      <a:cubicBezTo>
                        <a:pt x="49630" y="72467"/>
                        <a:pt x="56332" y="67149"/>
                        <a:pt x="60729" y="61414"/>
                      </a:cubicBezTo>
                      <a:cubicBezTo>
                        <a:pt x="63452" y="57556"/>
                        <a:pt x="64289" y="56618"/>
                        <a:pt x="66383" y="56618"/>
                      </a:cubicBezTo>
                      <a:cubicBezTo>
                        <a:pt x="68478" y="56618"/>
                        <a:pt x="70781" y="58495"/>
                        <a:pt x="70781" y="61831"/>
                      </a:cubicBezTo>
                      <a:cubicBezTo>
                        <a:pt x="70781" y="66524"/>
                        <a:pt x="63870" y="90922"/>
                        <a:pt x="37589" y="90922"/>
                      </a:cubicBezTo>
                      <a:cubicBezTo>
                        <a:pt x="15392" y="90922"/>
                        <a:pt x="0" y="74865"/>
                        <a:pt x="0" y="45253"/>
                      </a:cubicBezTo>
                      <a:cubicBezTo>
                        <a:pt x="0" y="11991"/>
                        <a:pt x="19685" y="0"/>
                        <a:pt x="37589" y="0"/>
                      </a:cubicBezTo>
                      <a:cubicBezTo>
                        <a:pt x="63766" y="0"/>
                        <a:pt x="69943" y="23356"/>
                        <a:pt x="69943" y="31385"/>
                      </a:cubicBezTo>
                      <a:cubicBezTo>
                        <a:pt x="69943" y="37224"/>
                        <a:pt x="66069" y="37745"/>
                        <a:pt x="64080" y="38058"/>
                      </a:cubicBezTo>
                      <a:lnTo>
                        <a:pt x="17590" y="44940"/>
                      </a:lnTo>
                      <a:close/>
                      <a:moveTo>
                        <a:pt x="49002" y="29404"/>
                      </a:moveTo>
                      <a:cubicBezTo>
                        <a:pt x="48374" y="18664"/>
                        <a:pt x="41777" y="12512"/>
                        <a:pt x="34448" y="12512"/>
                      </a:cubicBezTo>
                      <a:cubicBezTo>
                        <a:pt x="22826" y="12512"/>
                        <a:pt x="17695" y="23043"/>
                        <a:pt x="16857" y="34617"/>
                      </a:cubicBezTo>
                      <a:lnTo>
                        <a:pt x="49107" y="29404"/>
                      </a:lnTo>
                      <a:close/>
                    </a:path>
                  </a:pathLst>
                </a:custGeom>
                <a:solidFill>
                  <a:srgbClr val="003399"/>
                </a:solidFill>
                <a:ln w="10453">
                  <a:noFill/>
                </a:ln>
              </p:spPr>
              <p:style>
                <a:lnRef idx="0"/>
                <a:fillRef idx="0"/>
                <a:effectRef idx="0"/>
                <a:fontRef idx="minor"/>
              </p:style>
            </p:sp>
            <p:sp>
              <p:nvSpPr>
                <p:cNvPr id="24" name="CustomShape 25"/>
                <p:cNvSpPr/>
                <p:nvPr/>
              </p:nvSpPr>
              <p:spPr>
                <a:xfrm>
                  <a:off x="10238760" y="675000"/>
                  <a:ext cx="50040" cy="112680"/>
                </a:xfrm>
                <a:custGeom>
                  <a:avLst/>
                  <a:gdLst/>
                  <a:ahLst/>
                  <a:rect l="l" t="t" r="r" b="b"/>
                  <a:pathLst>
                    <a:path w="50363" h="112923">
                      <a:moveTo>
                        <a:pt x="31516" y="33470"/>
                      </a:moveTo>
                      <a:lnTo>
                        <a:pt x="31516" y="85083"/>
                      </a:lnTo>
                      <a:cubicBezTo>
                        <a:pt x="31516" y="89984"/>
                        <a:pt x="31726" y="100619"/>
                        <a:pt x="42929" y="101141"/>
                      </a:cubicBezTo>
                      <a:cubicBezTo>
                        <a:pt x="47118" y="101141"/>
                        <a:pt x="50364" y="101141"/>
                        <a:pt x="50364" y="105520"/>
                      </a:cubicBezTo>
                      <a:cubicBezTo>
                        <a:pt x="50364" y="110212"/>
                        <a:pt x="40940" y="112923"/>
                        <a:pt x="34239" y="112923"/>
                      </a:cubicBezTo>
                      <a:cubicBezTo>
                        <a:pt x="25130" y="112923"/>
                        <a:pt x="19266" y="109586"/>
                        <a:pt x="15915" y="105520"/>
                      </a:cubicBezTo>
                      <a:cubicBezTo>
                        <a:pt x="11204" y="99889"/>
                        <a:pt x="11099" y="93842"/>
                        <a:pt x="11099" y="88524"/>
                      </a:cubicBezTo>
                      <a:lnTo>
                        <a:pt x="11099" y="33575"/>
                      </a:lnTo>
                      <a:lnTo>
                        <a:pt x="3037" y="33575"/>
                      </a:lnTo>
                      <a:cubicBezTo>
                        <a:pt x="0" y="33575"/>
                        <a:pt x="0" y="32949"/>
                        <a:pt x="0" y="27006"/>
                      </a:cubicBezTo>
                      <a:cubicBezTo>
                        <a:pt x="0" y="25024"/>
                        <a:pt x="629" y="24295"/>
                        <a:pt x="2827" y="24295"/>
                      </a:cubicBezTo>
                      <a:lnTo>
                        <a:pt x="11099" y="24295"/>
                      </a:lnTo>
                      <a:lnTo>
                        <a:pt x="11099" y="14910"/>
                      </a:lnTo>
                      <a:cubicBezTo>
                        <a:pt x="11099" y="11782"/>
                        <a:pt x="11622" y="10948"/>
                        <a:pt x="14135" y="9071"/>
                      </a:cubicBezTo>
                      <a:lnTo>
                        <a:pt x="26176" y="1355"/>
                      </a:lnTo>
                      <a:cubicBezTo>
                        <a:pt x="28061" y="209"/>
                        <a:pt x="28480" y="0"/>
                        <a:pt x="29213" y="0"/>
                      </a:cubicBezTo>
                      <a:cubicBezTo>
                        <a:pt x="31412" y="0"/>
                        <a:pt x="31516" y="2711"/>
                        <a:pt x="31516" y="4692"/>
                      </a:cubicBezTo>
                      <a:lnTo>
                        <a:pt x="31516" y="24295"/>
                      </a:lnTo>
                      <a:lnTo>
                        <a:pt x="44291" y="24295"/>
                      </a:lnTo>
                      <a:cubicBezTo>
                        <a:pt x="46175" y="24295"/>
                        <a:pt x="47432" y="24295"/>
                        <a:pt x="47432" y="26589"/>
                      </a:cubicBezTo>
                      <a:cubicBezTo>
                        <a:pt x="47432" y="32740"/>
                        <a:pt x="47432" y="33470"/>
                        <a:pt x="44605" y="33470"/>
                      </a:cubicBezTo>
                      <a:lnTo>
                        <a:pt x="31516" y="33470"/>
                      </a:lnTo>
                      <a:close/>
                    </a:path>
                  </a:pathLst>
                </a:custGeom>
                <a:solidFill>
                  <a:srgbClr val="003399"/>
                </a:solidFill>
                <a:ln w="10453">
                  <a:noFill/>
                </a:ln>
              </p:spPr>
              <p:style>
                <a:lnRef idx="0"/>
                <a:fillRef idx="0"/>
                <a:effectRef idx="0"/>
                <a:fontRef idx="minor"/>
              </p:style>
            </p:sp>
            <p:sp>
              <p:nvSpPr>
                <p:cNvPr id="25" name="CustomShape 26"/>
                <p:cNvSpPr/>
                <p:nvPr/>
              </p:nvSpPr>
              <p:spPr>
                <a:xfrm>
                  <a:off x="10282320" y="699480"/>
                  <a:ext cx="114840" cy="86040"/>
                </a:xfrm>
                <a:custGeom>
                  <a:avLst/>
                  <a:gdLst/>
                  <a:ahLst/>
                  <a:rect l="l" t="t" r="r" b="b"/>
                  <a:pathLst>
                    <a:path w="115280" h="86543">
                      <a:moveTo>
                        <a:pt x="57693" y="38580"/>
                      </a:moveTo>
                      <a:lnTo>
                        <a:pt x="43453" y="83728"/>
                      </a:lnTo>
                      <a:cubicBezTo>
                        <a:pt x="42615" y="86230"/>
                        <a:pt x="42301" y="86543"/>
                        <a:pt x="39788" y="86543"/>
                      </a:cubicBezTo>
                      <a:lnTo>
                        <a:pt x="29213" y="86543"/>
                      </a:lnTo>
                      <a:cubicBezTo>
                        <a:pt x="26700" y="86543"/>
                        <a:pt x="26176" y="86022"/>
                        <a:pt x="25339" y="83519"/>
                      </a:cubicBezTo>
                      <a:lnTo>
                        <a:pt x="628" y="5318"/>
                      </a:lnTo>
                      <a:cubicBezTo>
                        <a:pt x="104" y="3649"/>
                        <a:pt x="0" y="3024"/>
                        <a:pt x="0" y="2294"/>
                      </a:cubicBezTo>
                      <a:cubicBezTo>
                        <a:pt x="0" y="0"/>
                        <a:pt x="2199" y="0"/>
                        <a:pt x="3350" y="0"/>
                      </a:cubicBezTo>
                      <a:lnTo>
                        <a:pt x="17276" y="0"/>
                      </a:lnTo>
                      <a:cubicBezTo>
                        <a:pt x="20103" y="0"/>
                        <a:pt x="21255" y="209"/>
                        <a:pt x="22198" y="3337"/>
                      </a:cubicBezTo>
                      <a:lnTo>
                        <a:pt x="37589" y="59329"/>
                      </a:lnTo>
                      <a:lnTo>
                        <a:pt x="54552" y="3337"/>
                      </a:lnTo>
                      <a:cubicBezTo>
                        <a:pt x="55075" y="1877"/>
                        <a:pt x="55389" y="521"/>
                        <a:pt x="56750" y="209"/>
                      </a:cubicBezTo>
                      <a:cubicBezTo>
                        <a:pt x="57064" y="0"/>
                        <a:pt x="60624" y="0"/>
                        <a:pt x="62404" y="0"/>
                      </a:cubicBezTo>
                      <a:cubicBezTo>
                        <a:pt x="64394" y="0"/>
                        <a:pt x="64603" y="626"/>
                        <a:pt x="65441" y="3024"/>
                      </a:cubicBezTo>
                      <a:lnTo>
                        <a:pt x="82927" y="59329"/>
                      </a:lnTo>
                      <a:lnTo>
                        <a:pt x="98318" y="3337"/>
                      </a:lnTo>
                      <a:cubicBezTo>
                        <a:pt x="98947" y="834"/>
                        <a:pt x="99365" y="0"/>
                        <a:pt x="101983" y="0"/>
                      </a:cubicBezTo>
                      <a:lnTo>
                        <a:pt x="111930" y="0"/>
                      </a:lnTo>
                      <a:cubicBezTo>
                        <a:pt x="113396" y="0"/>
                        <a:pt x="115281" y="0"/>
                        <a:pt x="115281" y="1981"/>
                      </a:cubicBezTo>
                      <a:cubicBezTo>
                        <a:pt x="115281" y="2503"/>
                        <a:pt x="114967" y="3858"/>
                        <a:pt x="114652" y="5005"/>
                      </a:cubicBezTo>
                      <a:lnTo>
                        <a:pt x="90361" y="83415"/>
                      </a:lnTo>
                      <a:cubicBezTo>
                        <a:pt x="89523" y="86126"/>
                        <a:pt x="89209" y="86543"/>
                        <a:pt x="86801" y="86543"/>
                      </a:cubicBezTo>
                      <a:lnTo>
                        <a:pt x="76016" y="86543"/>
                      </a:lnTo>
                      <a:cubicBezTo>
                        <a:pt x="73503" y="86543"/>
                        <a:pt x="72875" y="86022"/>
                        <a:pt x="72037" y="83415"/>
                      </a:cubicBezTo>
                      <a:lnTo>
                        <a:pt x="57797" y="38580"/>
                      </a:lnTo>
                      <a:close/>
                    </a:path>
                  </a:pathLst>
                </a:custGeom>
                <a:solidFill>
                  <a:srgbClr val="003399"/>
                </a:solidFill>
                <a:ln w="10453">
                  <a:noFill/>
                </a:ln>
              </p:spPr>
              <p:style>
                <a:lnRef idx="0"/>
                <a:fillRef idx="0"/>
                <a:effectRef idx="0"/>
                <a:fontRef idx="minor"/>
              </p:style>
            </p:sp>
            <p:sp>
              <p:nvSpPr>
                <p:cNvPr id="26" name="CustomShape 27"/>
                <p:cNvSpPr/>
                <p:nvPr/>
              </p:nvSpPr>
              <p:spPr>
                <a:xfrm>
                  <a:off x="10398240" y="696960"/>
                  <a:ext cx="79920" cy="90720"/>
                </a:xfrm>
                <a:custGeom>
                  <a:avLst/>
                  <a:gdLst/>
                  <a:ahLst/>
                  <a:rect l="l" t="t" r="r" b="b"/>
                  <a:pathLst>
                    <a:path w="80113" h="90922">
                      <a:moveTo>
                        <a:pt x="39893" y="90922"/>
                      </a:moveTo>
                      <a:cubicBezTo>
                        <a:pt x="15182" y="90922"/>
                        <a:pt x="0" y="71216"/>
                        <a:pt x="0" y="45461"/>
                      </a:cubicBezTo>
                      <a:cubicBezTo>
                        <a:pt x="0" y="19707"/>
                        <a:pt x="15810" y="0"/>
                        <a:pt x="40312" y="0"/>
                      </a:cubicBezTo>
                      <a:cubicBezTo>
                        <a:pt x="67640" y="0"/>
                        <a:pt x="79576" y="24190"/>
                        <a:pt x="80100" y="44418"/>
                      </a:cubicBezTo>
                      <a:cubicBezTo>
                        <a:pt x="80623" y="69026"/>
                        <a:pt x="66174" y="90922"/>
                        <a:pt x="39998" y="90922"/>
                      </a:cubicBezTo>
                      <a:moveTo>
                        <a:pt x="39369" y="12408"/>
                      </a:moveTo>
                      <a:cubicBezTo>
                        <a:pt x="27956" y="12408"/>
                        <a:pt x="21779" y="26067"/>
                        <a:pt x="21779" y="42959"/>
                      </a:cubicBezTo>
                      <a:cubicBezTo>
                        <a:pt x="21779" y="61727"/>
                        <a:pt x="29841" y="77055"/>
                        <a:pt x="40940" y="77055"/>
                      </a:cubicBezTo>
                      <a:cubicBezTo>
                        <a:pt x="52039" y="77055"/>
                        <a:pt x="59263" y="62666"/>
                        <a:pt x="58426" y="43480"/>
                      </a:cubicBezTo>
                      <a:cubicBezTo>
                        <a:pt x="57588" y="23565"/>
                        <a:pt x="49316" y="12408"/>
                        <a:pt x="39474" y="12408"/>
                      </a:cubicBezTo>
                    </a:path>
                  </a:pathLst>
                </a:custGeom>
                <a:solidFill>
                  <a:srgbClr val="003399"/>
                </a:solidFill>
                <a:ln w="10453">
                  <a:noFill/>
                </a:ln>
              </p:spPr>
              <p:style>
                <a:lnRef idx="0"/>
                <a:fillRef idx="0"/>
                <a:effectRef idx="0"/>
                <a:fontRef idx="minor"/>
              </p:style>
            </p:sp>
            <p:sp>
              <p:nvSpPr>
                <p:cNvPr id="27" name="CustomShape 28"/>
                <p:cNvSpPr/>
                <p:nvPr/>
              </p:nvSpPr>
              <p:spPr>
                <a:xfrm>
                  <a:off x="10487520" y="697320"/>
                  <a:ext cx="55080" cy="88200"/>
                </a:xfrm>
                <a:custGeom>
                  <a:avLst/>
                  <a:gdLst/>
                  <a:ahLst/>
                  <a:rect l="l" t="t" r="r" b="b"/>
                  <a:pathLst>
                    <a:path w="55598" h="88732">
                      <a:moveTo>
                        <a:pt x="20941" y="85188"/>
                      </a:moveTo>
                      <a:cubicBezTo>
                        <a:pt x="20732" y="87899"/>
                        <a:pt x="20313" y="88733"/>
                        <a:pt x="17381" y="88733"/>
                      </a:cubicBezTo>
                      <a:lnTo>
                        <a:pt x="3665" y="88733"/>
                      </a:lnTo>
                      <a:cubicBezTo>
                        <a:pt x="838" y="88733"/>
                        <a:pt x="0" y="88107"/>
                        <a:pt x="0" y="85188"/>
                      </a:cubicBezTo>
                      <a:lnTo>
                        <a:pt x="0" y="15328"/>
                      </a:lnTo>
                      <a:cubicBezTo>
                        <a:pt x="0" y="10114"/>
                        <a:pt x="629" y="7924"/>
                        <a:pt x="4817" y="5839"/>
                      </a:cubicBezTo>
                      <a:cubicBezTo>
                        <a:pt x="10471" y="2711"/>
                        <a:pt x="22616" y="0"/>
                        <a:pt x="35495" y="0"/>
                      </a:cubicBezTo>
                      <a:cubicBezTo>
                        <a:pt x="45861" y="0"/>
                        <a:pt x="55599" y="2711"/>
                        <a:pt x="55599" y="12512"/>
                      </a:cubicBezTo>
                      <a:cubicBezTo>
                        <a:pt x="55599" y="17517"/>
                        <a:pt x="52039" y="21584"/>
                        <a:pt x="46699" y="21584"/>
                      </a:cubicBezTo>
                      <a:cubicBezTo>
                        <a:pt x="42197" y="21584"/>
                        <a:pt x="40626" y="19081"/>
                        <a:pt x="38113" y="15223"/>
                      </a:cubicBezTo>
                      <a:cubicBezTo>
                        <a:pt x="36647" y="13242"/>
                        <a:pt x="34762" y="10531"/>
                        <a:pt x="29737" y="10531"/>
                      </a:cubicBezTo>
                      <a:cubicBezTo>
                        <a:pt x="21046" y="10531"/>
                        <a:pt x="20837" y="16370"/>
                        <a:pt x="20837" y="20541"/>
                      </a:cubicBezTo>
                      <a:lnTo>
                        <a:pt x="20837" y="85188"/>
                      </a:lnTo>
                      <a:close/>
                    </a:path>
                  </a:pathLst>
                </a:custGeom>
                <a:solidFill>
                  <a:srgbClr val="003399"/>
                </a:solidFill>
                <a:ln w="10453">
                  <a:noFill/>
                </a:ln>
              </p:spPr>
              <p:style>
                <a:lnRef idx="0"/>
                <a:fillRef idx="0"/>
                <a:effectRef idx="0"/>
                <a:fontRef idx="minor"/>
              </p:style>
            </p:sp>
            <p:sp>
              <p:nvSpPr>
                <p:cNvPr id="28" name="CustomShape 29"/>
                <p:cNvSpPr/>
                <p:nvPr/>
              </p:nvSpPr>
              <p:spPr>
                <a:xfrm>
                  <a:off x="10545480" y="658080"/>
                  <a:ext cx="76680" cy="127440"/>
                </a:xfrm>
                <a:custGeom>
                  <a:avLst/>
                  <a:gdLst/>
                  <a:ahLst/>
                  <a:rect l="l" t="t" r="r" b="b"/>
                  <a:pathLst>
                    <a:path w="77167" h="127937">
                      <a:moveTo>
                        <a:pt x="41149" y="78097"/>
                      </a:moveTo>
                      <a:lnTo>
                        <a:pt x="75702" y="122933"/>
                      </a:lnTo>
                      <a:cubicBezTo>
                        <a:pt x="76540" y="124080"/>
                        <a:pt x="77168" y="124914"/>
                        <a:pt x="77168" y="125748"/>
                      </a:cubicBezTo>
                      <a:cubicBezTo>
                        <a:pt x="77168" y="127625"/>
                        <a:pt x="75493" y="127938"/>
                        <a:pt x="73818" y="127938"/>
                      </a:cubicBezTo>
                      <a:lnTo>
                        <a:pt x="56332" y="127938"/>
                      </a:lnTo>
                      <a:cubicBezTo>
                        <a:pt x="53191" y="127938"/>
                        <a:pt x="52667" y="127729"/>
                        <a:pt x="50782" y="125435"/>
                      </a:cubicBezTo>
                      <a:lnTo>
                        <a:pt x="20627" y="85292"/>
                      </a:lnTo>
                      <a:lnTo>
                        <a:pt x="20627" y="124706"/>
                      </a:lnTo>
                      <a:cubicBezTo>
                        <a:pt x="20627" y="127729"/>
                        <a:pt x="19475" y="127834"/>
                        <a:pt x="16962" y="127834"/>
                      </a:cubicBezTo>
                      <a:lnTo>
                        <a:pt x="3560" y="127834"/>
                      </a:lnTo>
                      <a:cubicBezTo>
                        <a:pt x="524" y="127834"/>
                        <a:pt x="0" y="127208"/>
                        <a:pt x="0" y="124497"/>
                      </a:cubicBezTo>
                      <a:lnTo>
                        <a:pt x="0" y="3128"/>
                      </a:lnTo>
                      <a:cubicBezTo>
                        <a:pt x="0" y="313"/>
                        <a:pt x="1152" y="0"/>
                        <a:pt x="3351" y="0"/>
                      </a:cubicBezTo>
                      <a:lnTo>
                        <a:pt x="16962" y="0"/>
                      </a:lnTo>
                      <a:cubicBezTo>
                        <a:pt x="19475" y="0"/>
                        <a:pt x="20627" y="0"/>
                        <a:pt x="20627" y="3024"/>
                      </a:cubicBezTo>
                      <a:lnTo>
                        <a:pt x="20627" y="78097"/>
                      </a:lnTo>
                      <a:lnTo>
                        <a:pt x="50782" y="44627"/>
                      </a:lnTo>
                      <a:cubicBezTo>
                        <a:pt x="53295" y="41812"/>
                        <a:pt x="53923" y="41290"/>
                        <a:pt x="57484" y="41290"/>
                      </a:cubicBezTo>
                      <a:lnTo>
                        <a:pt x="68896" y="41290"/>
                      </a:lnTo>
                      <a:cubicBezTo>
                        <a:pt x="69943" y="41290"/>
                        <a:pt x="72247" y="41290"/>
                        <a:pt x="72247" y="43480"/>
                      </a:cubicBezTo>
                      <a:cubicBezTo>
                        <a:pt x="72247" y="44627"/>
                        <a:pt x="71409" y="45670"/>
                        <a:pt x="70362" y="46817"/>
                      </a:cubicBezTo>
                      <a:lnTo>
                        <a:pt x="40940" y="78097"/>
                      </a:lnTo>
                      <a:close/>
                    </a:path>
                  </a:pathLst>
                </a:custGeom>
                <a:solidFill>
                  <a:srgbClr val="003399"/>
                </a:solidFill>
                <a:ln w="10453">
                  <a:noFill/>
                </a:ln>
              </p:spPr>
              <p:style>
                <a:lnRef idx="0"/>
                <a:fillRef idx="0"/>
                <a:effectRef idx="0"/>
                <a:fontRef idx="minor"/>
              </p:style>
            </p:sp>
          </p:grpSp>
          <p:sp>
            <p:nvSpPr>
              <p:cNvPr id="29" name="CustomShape 30"/>
              <p:cNvSpPr/>
              <p:nvPr/>
            </p:nvSpPr>
            <p:spPr>
              <a:xfrm>
                <a:off x="10117080" y="855720"/>
                <a:ext cx="88920" cy="81000"/>
              </a:xfrm>
              <a:custGeom>
                <a:avLst/>
                <a:gdLst/>
                <a:ahLst/>
                <a:rect l="l" t="t" r="r" b="b"/>
                <a:pathLst>
                  <a:path w="89313" h="81538">
                    <a:moveTo>
                      <a:pt x="40416" y="0"/>
                    </a:moveTo>
                    <a:lnTo>
                      <a:pt x="55599" y="30655"/>
                    </a:lnTo>
                    <a:lnTo>
                      <a:pt x="89314" y="36390"/>
                    </a:lnTo>
                    <a:lnTo>
                      <a:pt x="65231" y="50779"/>
                    </a:lnTo>
                    <a:lnTo>
                      <a:pt x="79157" y="81538"/>
                    </a:lnTo>
                    <a:lnTo>
                      <a:pt x="49002" y="59955"/>
                    </a:lnTo>
                    <a:lnTo>
                      <a:pt x="23873" y="73405"/>
                    </a:lnTo>
                    <a:lnTo>
                      <a:pt x="29422" y="45357"/>
                    </a:lnTo>
                    <a:lnTo>
                      <a:pt x="0" y="22522"/>
                    </a:lnTo>
                    <a:lnTo>
                      <a:pt x="33610" y="27214"/>
                    </a:lnTo>
                    <a:lnTo>
                      <a:pt x="40416" y="0"/>
                    </a:lnTo>
                    <a:close/>
                  </a:path>
                </a:pathLst>
              </a:custGeom>
              <a:solidFill>
                <a:srgbClr val="ffcc00"/>
              </a:solidFill>
              <a:ln w="10453">
                <a:noFill/>
              </a:ln>
            </p:spPr>
            <p:style>
              <a:lnRef idx="0"/>
              <a:fillRef idx="0"/>
              <a:effectRef idx="0"/>
              <a:fontRef idx="minor"/>
            </p:style>
          </p:sp>
          <p:sp>
            <p:nvSpPr>
              <p:cNvPr id="30" name="CustomShape 31"/>
              <p:cNvSpPr/>
              <p:nvPr/>
            </p:nvSpPr>
            <p:spPr>
              <a:xfrm>
                <a:off x="9979560" y="262080"/>
                <a:ext cx="115560" cy="108360"/>
              </a:xfrm>
              <a:custGeom>
                <a:avLst/>
                <a:gdLst/>
                <a:ahLst/>
                <a:rect l="l" t="t" r="r" b="b"/>
                <a:pathLst>
                  <a:path w="116013" h="108856">
                    <a:moveTo>
                      <a:pt x="52772" y="0"/>
                    </a:moveTo>
                    <a:lnTo>
                      <a:pt x="72142" y="40978"/>
                    </a:lnTo>
                    <a:lnTo>
                      <a:pt x="116014" y="53907"/>
                    </a:lnTo>
                    <a:lnTo>
                      <a:pt x="84393" y="67879"/>
                    </a:lnTo>
                    <a:lnTo>
                      <a:pt x="102298" y="108857"/>
                    </a:lnTo>
                    <a:lnTo>
                      <a:pt x="63242" y="76846"/>
                    </a:lnTo>
                    <a:lnTo>
                      <a:pt x="30260" y="89984"/>
                    </a:lnTo>
                    <a:lnTo>
                      <a:pt x="37904" y="55262"/>
                    </a:lnTo>
                    <a:lnTo>
                      <a:pt x="0" y="21896"/>
                    </a:lnTo>
                    <a:lnTo>
                      <a:pt x="43453" y="33053"/>
                    </a:lnTo>
                    <a:lnTo>
                      <a:pt x="52772" y="0"/>
                    </a:lnTo>
                    <a:close/>
                  </a:path>
                </a:pathLst>
              </a:custGeom>
              <a:solidFill>
                <a:srgbClr val="ffcc00"/>
              </a:solidFill>
              <a:ln w="10453">
                <a:noFill/>
              </a:ln>
            </p:spPr>
            <p:style>
              <a:lnRef idx="0"/>
              <a:fillRef idx="0"/>
              <a:effectRef idx="0"/>
              <a:fontRef idx="minor"/>
            </p:style>
          </p:sp>
          <p:sp>
            <p:nvSpPr>
              <p:cNvPr id="31" name="CustomShape 32"/>
              <p:cNvSpPr/>
              <p:nvPr/>
            </p:nvSpPr>
            <p:spPr>
              <a:xfrm>
                <a:off x="10005480" y="787320"/>
                <a:ext cx="97920" cy="91440"/>
              </a:xfrm>
              <a:custGeom>
                <a:avLst/>
                <a:gdLst/>
                <a:ahLst/>
                <a:rect l="l" t="t" r="r" b="b"/>
                <a:pathLst>
                  <a:path w="98213" h="91756">
                    <a:moveTo>
                      <a:pt x="44604" y="0"/>
                    </a:moveTo>
                    <a:lnTo>
                      <a:pt x="61043" y="34409"/>
                    </a:lnTo>
                    <a:lnTo>
                      <a:pt x="98214" y="41499"/>
                    </a:lnTo>
                    <a:lnTo>
                      <a:pt x="71514" y="57139"/>
                    </a:lnTo>
                    <a:lnTo>
                      <a:pt x="86801" y="91757"/>
                    </a:lnTo>
                    <a:lnTo>
                      <a:pt x="53609" y="67045"/>
                    </a:lnTo>
                    <a:lnTo>
                      <a:pt x="25862" y="81642"/>
                    </a:lnTo>
                    <a:lnTo>
                      <a:pt x="32145" y="50466"/>
                    </a:lnTo>
                    <a:lnTo>
                      <a:pt x="0" y="24295"/>
                    </a:lnTo>
                    <a:lnTo>
                      <a:pt x="36751" y="30134"/>
                    </a:lnTo>
                    <a:lnTo>
                      <a:pt x="44604" y="0"/>
                    </a:lnTo>
                    <a:close/>
                  </a:path>
                </a:pathLst>
              </a:custGeom>
              <a:solidFill>
                <a:srgbClr val="ffcc00"/>
              </a:solidFill>
              <a:ln w="10453">
                <a:noFill/>
              </a:ln>
            </p:spPr>
            <p:style>
              <a:lnRef idx="0"/>
              <a:fillRef idx="0"/>
              <a:effectRef idx="0"/>
              <a:fontRef idx="minor"/>
            </p:style>
          </p:sp>
          <p:sp>
            <p:nvSpPr>
              <p:cNvPr id="32" name="CustomShape 33"/>
              <p:cNvSpPr/>
              <p:nvPr/>
            </p:nvSpPr>
            <p:spPr>
              <a:xfrm>
                <a:off x="9894960" y="366120"/>
                <a:ext cx="132840" cy="126720"/>
              </a:xfrm>
              <a:custGeom>
                <a:avLst/>
                <a:gdLst/>
                <a:ahLst/>
                <a:rect l="l" t="t" r="r" b="b"/>
                <a:pathLst>
                  <a:path w="133290" h="126999">
                    <a:moveTo>
                      <a:pt x="60834" y="0"/>
                    </a:moveTo>
                    <a:lnTo>
                      <a:pt x="82927" y="47755"/>
                    </a:lnTo>
                    <a:lnTo>
                      <a:pt x="133290" y="61102"/>
                    </a:lnTo>
                    <a:lnTo>
                      <a:pt x="96853" y="79140"/>
                    </a:lnTo>
                    <a:lnTo>
                      <a:pt x="117270" y="126999"/>
                    </a:lnTo>
                    <a:lnTo>
                      <a:pt x="72456" y="90714"/>
                    </a:lnTo>
                    <a:lnTo>
                      <a:pt x="34553" y="107605"/>
                    </a:lnTo>
                    <a:lnTo>
                      <a:pt x="43453" y="66211"/>
                    </a:lnTo>
                    <a:lnTo>
                      <a:pt x="0" y="28257"/>
                    </a:lnTo>
                    <a:lnTo>
                      <a:pt x="49945" y="39622"/>
                    </a:lnTo>
                    <a:lnTo>
                      <a:pt x="60834" y="0"/>
                    </a:lnTo>
                    <a:close/>
                  </a:path>
                </a:pathLst>
              </a:custGeom>
              <a:solidFill>
                <a:srgbClr val="ffcc00"/>
              </a:solidFill>
              <a:ln w="10453">
                <a:noFill/>
              </a:ln>
            </p:spPr>
            <p:style>
              <a:lnRef idx="0"/>
              <a:fillRef idx="0"/>
              <a:effectRef idx="0"/>
              <a:fontRef idx="minor"/>
            </p:style>
          </p:sp>
          <p:sp>
            <p:nvSpPr>
              <p:cNvPr id="33" name="CustomShape 34"/>
              <p:cNvSpPr/>
              <p:nvPr/>
            </p:nvSpPr>
            <p:spPr>
              <a:xfrm>
                <a:off x="9916200" y="661680"/>
                <a:ext cx="115200" cy="109440"/>
              </a:xfrm>
              <a:custGeom>
                <a:avLst/>
                <a:gdLst/>
                <a:ahLst/>
                <a:rect l="l" t="t" r="r" b="b"/>
                <a:pathLst>
                  <a:path w="115699" h="109795">
                    <a:moveTo>
                      <a:pt x="52772" y="0"/>
                    </a:moveTo>
                    <a:lnTo>
                      <a:pt x="72037" y="41186"/>
                    </a:lnTo>
                    <a:lnTo>
                      <a:pt x="115700" y="50570"/>
                    </a:lnTo>
                    <a:lnTo>
                      <a:pt x="84183" y="68400"/>
                    </a:lnTo>
                    <a:lnTo>
                      <a:pt x="101983" y="109795"/>
                    </a:lnTo>
                    <a:lnTo>
                      <a:pt x="63033" y="79661"/>
                    </a:lnTo>
                    <a:lnTo>
                      <a:pt x="30155" y="96344"/>
                    </a:lnTo>
                    <a:lnTo>
                      <a:pt x="37799" y="59433"/>
                    </a:lnTo>
                    <a:lnTo>
                      <a:pt x="0" y="27736"/>
                    </a:lnTo>
                    <a:lnTo>
                      <a:pt x="43453" y="35556"/>
                    </a:lnTo>
                    <a:lnTo>
                      <a:pt x="52772" y="0"/>
                    </a:lnTo>
                    <a:close/>
                  </a:path>
                </a:pathLst>
              </a:custGeom>
              <a:solidFill>
                <a:srgbClr val="ffcc00"/>
              </a:solidFill>
              <a:ln w="10453">
                <a:noFill/>
              </a:ln>
            </p:spPr>
            <p:style>
              <a:lnRef idx="0"/>
              <a:fillRef idx="0"/>
              <a:effectRef idx="0"/>
              <a:fontRef idx="minor"/>
            </p:style>
          </p:sp>
          <p:sp>
            <p:nvSpPr>
              <p:cNvPr id="34" name="CustomShape 35"/>
              <p:cNvSpPr/>
              <p:nvPr/>
            </p:nvSpPr>
            <p:spPr>
              <a:xfrm>
                <a:off x="9874800" y="517320"/>
                <a:ext cx="125280" cy="119880"/>
              </a:xfrm>
              <a:custGeom>
                <a:avLst/>
                <a:gdLst/>
                <a:ahLst/>
                <a:rect l="l" t="t" r="r" b="b"/>
                <a:pathLst>
                  <a:path w="125751" h="120221">
                    <a:moveTo>
                      <a:pt x="57483" y="0"/>
                    </a:moveTo>
                    <a:lnTo>
                      <a:pt x="78215" y="45148"/>
                    </a:lnTo>
                    <a:lnTo>
                      <a:pt x="125751" y="56409"/>
                    </a:lnTo>
                    <a:lnTo>
                      <a:pt x="91303" y="74865"/>
                    </a:lnTo>
                    <a:lnTo>
                      <a:pt x="110569" y="120222"/>
                    </a:lnTo>
                    <a:lnTo>
                      <a:pt x="68373" y="86647"/>
                    </a:lnTo>
                    <a:lnTo>
                      <a:pt x="32563" y="103852"/>
                    </a:lnTo>
                    <a:lnTo>
                      <a:pt x="41044" y="64021"/>
                    </a:lnTo>
                    <a:lnTo>
                      <a:pt x="0" y="28778"/>
                    </a:lnTo>
                    <a:lnTo>
                      <a:pt x="47118" y="38371"/>
                    </a:lnTo>
                    <a:lnTo>
                      <a:pt x="57483" y="0"/>
                    </a:lnTo>
                    <a:close/>
                  </a:path>
                </a:pathLst>
              </a:custGeom>
              <a:solidFill>
                <a:srgbClr val="ffcc00"/>
              </a:solidFill>
              <a:ln w="10453">
                <a:noFill/>
              </a:ln>
            </p:spPr>
            <p:style>
              <a:lnRef idx="0"/>
              <a:fillRef idx="0"/>
              <a:effectRef idx="0"/>
              <a:fontRef idx="minor"/>
            </p:style>
          </p:sp>
          <p:sp>
            <p:nvSpPr>
              <p:cNvPr id="35" name="CustomShape 36"/>
              <p:cNvSpPr/>
              <p:nvPr/>
            </p:nvSpPr>
            <p:spPr>
              <a:xfrm>
                <a:off x="10223280" y="876960"/>
                <a:ext cx="83160" cy="74160"/>
              </a:xfrm>
              <a:custGeom>
                <a:avLst/>
                <a:gdLst/>
                <a:ahLst/>
                <a:rect l="l" t="t" r="r" b="b"/>
                <a:pathLst>
                  <a:path w="83554" h="74343">
                    <a:moveTo>
                      <a:pt x="37694" y="0"/>
                    </a:moveTo>
                    <a:lnTo>
                      <a:pt x="52039" y="27944"/>
                    </a:lnTo>
                    <a:lnTo>
                      <a:pt x="83555" y="32845"/>
                    </a:lnTo>
                    <a:lnTo>
                      <a:pt x="61043" y="46295"/>
                    </a:lnTo>
                    <a:lnTo>
                      <a:pt x="74236" y="74344"/>
                    </a:lnTo>
                    <a:lnTo>
                      <a:pt x="45966" y="54845"/>
                    </a:lnTo>
                    <a:lnTo>
                      <a:pt x="22512" y="67462"/>
                    </a:lnTo>
                    <a:lnTo>
                      <a:pt x="27642" y="41603"/>
                    </a:lnTo>
                    <a:lnTo>
                      <a:pt x="0" y="20854"/>
                    </a:lnTo>
                    <a:lnTo>
                      <a:pt x="31412" y="24920"/>
                    </a:lnTo>
                    <a:lnTo>
                      <a:pt x="37694" y="0"/>
                    </a:lnTo>
                    <a:close/>
                  </a:path>
                </a:pathLst>
              </a:custGeom>
              <a:solidFill>
                <a:srgbClr val="ffcc00"/>
              </a:solidFill>
              <a:ln w="10453">
                <a:noFill/>
              </a:ln>
            </p:spPr>
            <p:style>
              <a:lnRef idx="0"/>
              <a:fillRef idx="0"/>
              <a:effectRef idx="0"/>
              <a:fontRef idx="minor"/>
            </p:style>
          </p:sp>
          <p:sp>
            <p:nvSpPr>
              <p:cNvPr id="36" name="CustomShape 37"/>
              <p:cNvSpPr/>
              <p:nvPr/>
            </p:nvSpPr>
            <p:spPr>
              <a:xfrm>
                <a:off x="10330560" y="873000"/>
                <a:ext cx="61200" cy="52920"/>
              </a:xfrm>
              <a:custGeom>
                <a:avLst/>
                <a:gdLst/>
                <a:ahLst/>
                <a:rect l="l" t="t" r="r" b="b"/>
                <a:pathLst>
                  <a:path w="61462" h="53281">
                    <a:moveTo>
                      <a:pt x="27642" y="0"/>
                    </a:moveTo>
                    <a:lnTo>
                      <a:pt x="38218" y="20020"/>
                    </a:lnTo>
                    <a:lnTo>
                      <a:pt x="61462" y="23565"/>
                    </a:lnTo>
                    <a:lnTo>
                      <a:pt x="44919" y="33262"/>
                    </a:lnTo>
                    <a:lnTo>
                      <a:pt x="54656" y="53281"/>
                    </a:lnTo>
                    <a:lnTo>
                      <a:pt x="33820" y="39309"/>
                    </a:lnTo>
                    <a:lnTo>
                      <a:pt x="16648" y="48381"/>
                    </a:lnTo>
                    <a:lnTo>
                      <a:pt x="20313" y="29925"/>
                    </a:lnTo>
                    <a:lnTo>
                      <a:pt x="0" y="15119"/>
                    </a:lnTo>
                    <a:lnTo>
                      <a:pt x="23035" y="17934"/>
                    </a:lnTo>
                    <a:lnTo>
                      <a:pt x="27642" y="0"/>
                    </a:lnTo>
                    <a:close/>
                  </a:path>
                </a:pathLst>
              </a:custGeom>
              <a:solidFill>
                <a:srgbClr val="ffcc00"/>
              </a:solidFill>
              <a:ln w="10453">
                <a:noFill/>
              </a:ln>
            </p:spPr>
            <p:style>
              <a:lnRef idx="0"/>
              <a:fillRef idx="0"/>
              <a:effectRef idx="0"/>
              <a:fontRef idx="minor"/>
            </p:style>
          </p:sp>
          <p:sp>
            <p:nvSpPr>
              <p:cNvPr id="37" name="CustomShape 38"/>
              <p:cNvSpPr/>
              <p:nvPr/>
            </p:nvSpPr>
            <p:spPr>
              <a:xfrm>
                <a:off x="10409400" y="838080"/>
                <a:ext cx="60840" cy="51480"/>
              </a:xfrm>
              <a:custGeom>
                <a:avLst/>
                <a:gdLst/>
                <a:ahLst/>
                <a:rect l="l" t="t" r="r" b="b"/>
                <a:pathLst>
                  <a:path w="61357" h="51821">
                    <a:moveTo>
                      <a:pt x="27538" y="0"/>
                    </a:moveTo>
                    <a:lnTo>
                      <a:pt x="38217" y="19498"/>
                    </a:lnTo>
                    <a:lnTo>
                      <a:pt x="61357" y="23043"/>
                    </a:lnTo>
                    <a:lnTo>
                      <a:pt x="44919" y="32323"/>
                    </a:lnTo>
                    <a:lnTo>
                      <a:pt x="54761" y="51822"/>
                    </a:lnTo>
                    <a:lnTo>
                      <a:pt x="33925" y="38267"/>
                    </a:lnTo>
                    <a:lnTo>
                      <a:pt x="16753" y="46921"/>
                    </a:lnTo>
                    <a:lnTo>
                      <a:pt x="20417" y="28987"/>
                    </a:lnTo>
                    <a:lnTo>
                      <a:pt x="0" y="14598"/>
                    </a:lnTo>
                    <a:lnTo>
                      <a:pt x="23035" y="17413"/>
                    </a:lnTo>
                    <a:lnTo>
                      <a:pt x="27538" y="0"/>
                    </a:lnTo>
                    <a:close/>
                  </a:path>
                </a:pathLst>
              </a:custGeom>
              <a:solidFill>
                <a:srgbClr val="ffcc00"/>
              </a:solidFill>
              <a:ln w="10453">
                <a:noFill/>
              </a:ln>
            </p:spPr>
            <p:style>
              <a:lnRef idx="0"/>
              <a:fillRef idx="0"/>
              <a:effectRef idx="0"/>
              <a:fontRef idx="minor"/>
            </p:style>
          </p:sp>
          <p:sp>
            <p:nvSpPr>
              <p:cNvPr id="38" name="CustomShape 39"/>
              <p:cNvSpPr/>
              <p:nvPr/>
            </p:nvSpPr>
            <p:spPr>
              <a:xfrm>
                <a:off x="10339200" y="264240"/>
                <a:ext cx="81360" cy="69120"/>
              </a:xfrm>
              <a:custGeom>
                <a:avLst/>
                <a:gdLst/>
                <a:ahLst/>
                <a:rect l="l" t="t" r="r" b="b"/>
                <a:pathLst>
                  <a:path w="81670" h="69547">
                    <a:moveTo>
                      <a:pt x="36752" y="0"/>
                    </a:moveTo>
                    <a:lnTo>
                      <a:pt x="50887" y="26276"/>
                    </a:lnTo>
                    <a:lnTo>
                      <a:pt x="81671" y="36598"/>
                    </a:lnTo>
                    <a:lnTo>
                      <a:pt x="59682" y="43480"/>
                    </a:lnTo>
                    <a:lnTo>
                      <a:pt x="72666" y="69547"/>
                    </a:lnTo>
                    <a:lnTo>
                      <a:pt x="45024" y="47859"/>
                    </a:lnTo>
                    <a:lnTo>
                      <a:pt x="22093" y="54220"/>
                    </a:lnTo>
                    <a:lnTo>
                      <a:pt x="27014" y="33262"/>
                    </a:lnTo>
                    <a:lnTo>
                      <a:pt x="0" y="10635"/>
                    </a:lnTo>
                    <a:lnTo>
                      <a:pt x="30679" y="19811"/>
                    </a:lnTo>
                    <a:lnTo>
                      <a:pt x="36752" y="0"/>
                    </a:lnTo>
                    <a:close/>
                  </a:path>
                </a:pathLst>
              </a:custGeom>
              <a:solidFill>
                <a:srgbClr val="ffcc00"/>
              </a:solidFill>
              <a:ln w="10453">
                <a:noFill/>
              </a:ln>
            </p:spPr>
            <p:style>
              <a:lnRef idx="0"/>
              <a:fillRef idx="0"/>
              <a:effectRef idx="0"/>
              <a:fontRef idx="minor"/>
            </p:style>
          </p:sp>
          <p:sp>
            <p:nvSpPr>
              <p:cNvPr id="39" name="CustomShape 40"/>
              <p:cNvSpPr/>
              <p:nvPr/>
            </p:nvSpPr>
            <p:spPr>
              <a:xfrm>
                <a:off x="10223280" y="218160"/>
                <a:ext cx="92520" cy="81720"/>
              </a:xfrm>
              <a:custGeom>
                <a:avLst/>
                <a:gdLst/>
                <a:ahLst/>
                <a:rect l="l" t="t" r="r" b="b"/>
                <a:pathLst>
                  <a:path w="92873" h="82163">
                    <a:moveTo>
                      <a:pt x="41882" y="0"/>
                    </a:moveTo>
                    <a:lnTo>
                      <a:pt x="57797" y="30968"/>
                    </a:lnTo>
                    <a:lnTo>
                      <a:pt x="92874" y="42750"/>
                    </a:lnTo>
                    <a:lnTo>
                      <a:pt x="67849" y="51300"/>
                    </a:lnTo>
                    <a:lnTo>
                      <a:pt x="82508" y="82164"/>
                    </a:lnTo>
                    <a:lnTo>
                      <a:pt x="50992" y="56722"/>
                    </a:lnTo>
                    <a:lnTo>
                      <a:pt x="24815" y="64647"/>
                    </a:lnTo>
                    <a:lnTo>
                      <a:pt x="30574" y="39726"/>
                    </a:lnTo>
                    <a:lnTo>
                      <a:pt x="0" y="13242"/>
                    </a:lnTo>
                    <a:lnTo>
                      <a:pt x="34867" y="23669"/>
                    </a:lnTo>
                    <a:lnTo>
                      <a:pt x="41882" y="0"/>
                    </a:lnTo>
                    <a:close/>
                  </a:path>
                </a:pathLst>
              </a:custGeom>
              <a:solidFill>
                <a:srgbClr val="ffcc00"/>
              </a:solidFill>
              <a:ln w="10453">
                <a:noFill/>
              </a:ln>
            </p:spPr>
            <p:style>
              <a:lnRef idx="0"/>
              <a:fillRef idx="0"/>
              <a:effectRef idx="0"/>
              <a:fontRef idx="minor"/>
            </p:style>
          </p:sp>
          <p:sp>
            <p:nvSpPr>
              <p:cNvPr id="40" name="CustomShape 41"/>
              <p:cNvSpPr/>
              <p:nvPr/>
            </p:nvSpPr>
            <p:spPr>
              <a:xfrm>
                <a:off x="10100160" y="211680"/>
                <a:ext cx="102600" cy="93600"/>
              </a:xfrm>
              <a:custGeom>
                <a:avLst/>
                <a:gdLst/>
                <a:ahLst/>
                <a:rect l="l" t="t" r="r" b="b"/>
                <a:pathLst>
                  <a:path w="102820" h="93841">
                    <a:moveTo>
                      <a:pt x="46594" y="0"/>
                    </a:moveTo>
                    <a:lnTo>
                      <a:pt x="63975" y="35451"/>
                    </a:lnTo>
                    <a:lnTo>
                      <a:pt x="102821" y="47859"/>
                    </a:lnTo>
                    <a:lnTo>
                      <a:pt x="74969" y="58599"/>
                    </a:lnTo>
                    <a:lnTo>
                      <a:pt x="90989" y="93842"/>
                    </a:lnTo>
                    <a:lnTo>
                      <a:pt x="56227" y="65377"/>
                    </a:lnTo>
                    <a:lnTo>
                      <a:pt x="27224" y="75386"/>
                    </a:lnTo>
                    <a:lnTo>
                      <a:pt x="33820" y="46400"/>
                    </a:lnTo>
                    <a:lnTo>
                      <a:pt x="0" y="16683"/>
                    </a:lnTo>
                    <a:lnTo>
                      <a:pt x="38532" y="27736"/>
                    </a:lnTo>
                    <a:lnTo>
                      <a:pt x="46594" y="0"/>
                    </a:lnTo>
                    <a:close/>
                  </a:path>
                </a:pathLst>
              </a:custGeom>
              <a:solidFill>
                <a:srgbClr val="ffcc00"/>
              </a:solidFill>
              <a:ln w="10453">
                <a:noFill/>
              </a:ln>
            </p:spPr>
            <p:style>
              <a:lnRef idx="0"/>
              <a:fillRef idx="0"/>
              <a:effectRef idx="0"/>
              <a:fontRef idx="minor"/>
            </p:style>
          </p:sp>
        </p:grpSp>
        <p:grpSp>
          <p:nvGrpSpPr>
            <p:cNvPr id="41" name="Group 42"/>
            <p:cNvGrpSpPr/>
            <p:nvPr/>
          </p:nvGrpSpPr>
          <p:grpSpPr>
            <a:xfrm>
              <a:off x="10864080" y="211680"/>
              <a:ext cx="1113840" cy="739440"/>
              <a:chOff x="10864080" y="211680"/>
              <a:chExt cx="1113840" cy="739440"/>
            </a:xfrm>
          </p:grpSpPr>
          <p:sp>
            <p:nvSpPr>
              <p:cNvPr id="42" name="CustomShape 43"/>
              <p:cNvSpPr/>
              <p:nvPr/>
            </p:nvSpPr>
            <p:spPr>
              <a:xfrm>
                <a:off x="10864080" y="211680"/>
                <a:ext cx="1113840" cy="739440"/>
              </a:xfrm>
              <a:custGeom>
                <a:avLst/>
                <a:gdLst/>
                <a:ahLst/>
                <a:rect l="l" t="t" r="r" b="b"/>
                <a:pathLst>
                  <a:path w="1114171" h="739683">
                    <a:moveTo>
                      <a:pt x="0" y="0"/>
                    </a:moveTo>
                    <a:lnTo>
                      <a:pt x="1114172" y="0"/>
                    </a:lnTo>
                    <a:lnTo>
                      <a:pt x="1114172" y="739683"/>
                    </a:lnTo>
                    <a:lnTo>
                      <a:pt x="0" y="739683"/>
                    </a:lnTo>
                    <a:close/>
                  </a:path>
                </a:pathLst>
              </a:custGeom>
              <a:solidFill>
                <a:srgbClr val="003399"/>
              </a:solidFill>
              <a:ln w="10453">
                <a:noFill/>
              </a:ln>
            </p:spPr>
            <p:style>
              <a:lnRef idx="0"/>
              <a:fillRef idx="0"/>
              <a:effectRef idx="0"/>
              <a:fontRef idx="minor"/>
            </p:style>
          </p:sp>
          <p:sp>
            <p:nvSpPr>
              <p:cNvPr id="43" name="CustomShape 44"/>
              <p:cNvSpPr/>
              <p:nvPr/>
            </p:nvSpPr>
            <p:spPr>
              <a:xfrm>
                <a:off x="11142360" y="304200"/>
                <a:ext cx="556920" cy="554400"/>
              </a:xfrm>
              <a:custGeom>
                <a:avLst/>
                <a:gdLst/>
                <a:ahLst/>
                <a:rect l="l" t="t" r="r" b="b"/>
                <a:pathLst>
                  <a:path w="557138" h="554710">
                    <a:moveTo>
                      <a:pt x="264067" y="44836"/>
                    </a:moveTo>
                    <a:lnTo>
                      <a:pt x="240509" y="27736"/>
                    </a:lnTo>
                    <a:lnTo>
                      <a:pt x="269617" y="27736"/>
                    </a:lnTo>
                    <a:lnTo>
                      <a:pt x="278622" y="0"/>
                    </a:lnTo>
                    <a:lnTo>
                      <a:pt x="287626" y="27736"/>
                    </a:lnTo>
                    <a:lnTo>
                      <a:pt x="316734" y="27736"/>
                    </a:lnTo>
                    <a:lnTo>
                      <a:pt x="293176" y="44836"/>
                    </a:lnTo>
                    <a:lnTo>
                      <a:pt x="302180" y="72780"/>
                    </a:lnTo>
                    <a:lnTo>
                      <a:pt x="278622" y="55471"/>
                    </a:lnTo>
                    <a:lnTo>
                      <a:pt x="255063" y="72780"/>
                    </a:lnTo>
                    <a:lnTo>
                      <a:pt x="264067" y="44836"/>
                    </a:lnTo>
                    <a:lnTo>
                      <a:pt x="264067" y="44836"/>
                    </a:lnTo>
                    <a:close/>
                    <a:moveTo>
                      <a:pt x="293176" y="526975"/>
                    </a:moveTo>
                    <a:lnTo>
                      <a:pt x="302180" y="554710"/>
                    </a:lnTo>
                    <a:lnTo>
                      <a:pt x="278622" y="537610"/>
                    </a:lnTo>
                    <a:lnTo>
                      <a:pt x="255063" y="554710"/>
                    </a:lnTo>
                    <a:lnTo>
                      <a:pt x="264067" y="526975"/>
                    </a:lnTo>
                    <a:lnTo>
                      <a:pt x="240509" y="509875"/>
                    </a:lnTo>
                    <a:lnTo>
                      <a:pt x="269617" y="509875"/>
                    </a:lnTo>
                    <a:lnTo>
                      <a:pt x="278622" y="481931"/>
                    </a:lnTo>
                    <a:lnTo>
                      <a:pt x="287626" y="509875"/>
                    </a:lnTo>
                    <a:lnTo>
                      <a:pt x="316734" y="509875"/>
                    </a:lnTo>
                    <a:lnTo>
                      <a:pt x="293176" y="526975"/>
                    </a:lnTo>
                    <a:close/>
                    <a:moveTo>
                      <a:pt x="38113" y="295811"/>
                    </a:moveTo>
                    <a:lnTo>
                      <a:pt x="14554" y="313119"/>
                    </a:lnTo>
                    <a:lnTo>
                      <a:pt x="23559" y="285384"/>
                    </a:lnTo>
                    <a:lnTo>
                      <a:pt x="0" y="268701"/>
                    </a:lnTo>
                    <a:lnTo>
                      <a:pt x="29108" y="268701"/>
                    </a:lnTo>
                    <a:lnTo>
                      <a:pt x="38113" y="240965"/>
                    </a:lnTo>
                    <a:lnTo>
                      <a:pt x="47118" y="268701"/>
                    </a:lnTo>
                    <a:lnTo>
                      <a:pt x="76330" y="268701"/>
                    </a:lnTo>
                    <a:lnTo>
                      <a:pt x="52667" y="286009"/>
                    </a:lnTo>
                    <a:lnTo>
                      <a:pt x="61672" y="313745"/>
                    </a:lnTo>
                    <a:lnTo>
                      <a:pt x="38113" y="296436"/>
                    </a:lnTo>
                    <a:lnTo>
                      <a:pt x="38113" y="295811"/>
                    </a:lnTo>
                    <a:close/>
                    <a:moveTo>
                      <a:pt x="172869" y="76950"/>
                    </a:moveTo>
                    <a:lnTo>
                      <a:pt x="181874" y="104686"/>
                    </a:lnTo>
                    <a:lnTo>
                      <a:pt x="158315" y="87690"/>
                    </a:lnTo>
                    <a:lnTo>
                      <a:pt x="134756" y="104790"/>
                    </a:lnTo>
                    <a:lnTo>
                      <a:pt x="143761" y="77055"/>
                    </a:lnTo>
                    <a:lnTo>
                      <a:pt x="120202" y="59955"/>
                    </a:lnTo>
                    <a:lnTo>
                      <a:pt x="149310" y="59955"/>
                    </a:lnTo>
                    <a:lnTo>
                      <a:pt x="158315" y="32219"/>
                    </a:lnTo>
                    <a:lnTo>
                      <a:pt x="167320" y="59955"/>
                    </a:lnTo>
                    <a:lnTo>
                      <a:pt x="196428" y="59955"/>
                    </a:lnTo>
                    <a:lnTo>
                      <a:pt x="172869" y="76950"/>
                    </a:lnTo>
                    <a:close/>
                    <a:moveTo>
                      <a:pt x="61881" y="148166"/>
                    </a:moveTo>
                    <a:lnTo>
                      <a:pt x="70886" y="120431"/>
                    </a:lnTo>
                    <a:lnTo>
                      <a:pt x="79995" y="148166"/>
                    </a:lnTo>
                    <a:lnTo>
                      <a:pt x="108266" y="148166"/>
                    </a:lnTo>
                    <a:lnTo>
                      <a:pt x="84707" y="165475"/>
                    </a:lnTo>
                    <a:lnTo>
                      <a:pt x="93712" y="193210"/>
                    </a:lnTo>
                    <a:lnTo>
                      <a:pt x="70048" y="175902"/>
                    </a:lnTo>
                    <a:lnTo>
                      <a:pt x="46384" y="193210"/>
                    </a:lnTo>
                    <a:lnTo>
                      <a:pt x="55389" y="165475"/>
                    </a:lnTo>
                    <a:lnTo>
                      <a:pt x="31831" y="148166"/>
                    </a:lnTo>
                    <a:lnTo>
                      <a:pt x="61881" y="148166"/>
                    </a:lnTo>
                    <a:close/>
                    <a:moveTo>
                      <a:pt x="32145" y="389131"/>
                    </a:moveTo>
                    <a:lnTo>
                      <a:pt x="61881" y="389131"/>
                    </a:lnTo>
                    <a:lnTo>
                      <a:pt x="70886" y="361396"/>
                    </a:lnTo>
                    <a:lnTo>
                      <a:pt x="79995" y="389131"/>
                    </a:lnTo>
                    <a:lnTo>
                      <a:pt x="108266" y="389131"/>
                    </a:lnTo>
                    <a:lnTo>
                      <a:pt x="84707" y="406440"/>
                    </a:lnTo>
                    <a:lnTo>
                      <a:pt x="93712" y="434176"/>
                    </a:lnTo>
                    <a:lnTo>
                      <a:pt x="70048" y="417075"/>
                    </a:lnTo>
                    <a:lnTo>
                      <a:pt x="46384" y="434176"/>
                    </a:lnTo>
                    <a:lnTo>
                      <a:pt x="55389" y="406440"/>
                    </a:lnTo>
                    <a:lnTo>
                      <a:pt x="31831" y="389131"/>
                    </a:lnTo>
                    <a:lnTo>
                      <a:pt x="32145" y="389131"/>
                    </a:lnTo>
                    <a:close/>
                    <a:moveTo>
                      <a:pt x="143761" y="494547"/>
                    </a:moveTo>
                    <a:lnTo>
                      <a:pt x="120202" y="477551"/>
                    </a:lnTo>
                    <a:lnTo>
                      <a:pt x="149310" y="477551"/>
                    </a:lnTo>
                    <a:lnTo>
                      <a:pt x="158315" y="449816"/>
                    </a:lnTo>
                    <a:lnTo>
                      <a:pt x="167320" y="477551"/>
                    </a:lnTo>
                    <a:lnTo>
                      <a:pt x="196428" y="477551"/>
                    </a:lnTo>
                    <a:lnTo>
                      <a:pt x="172869" y="494547"/>
                    </a:lnTo>
                    <a:lnTo>
                      <a:pt x="181874" y="522283"/>
                    </a:lnTo>
                    <a:lnTo>
                      <a:pt x="158315" y="505183"/>
                    </a:lnTo>
                    <a:lnTo>
                      <a:pt x="134756" y="522283"/>
                    </a:lnTo>
                    <a:lnTo>
                      <a:pt x="143761" y="494547"/>
                    </a:lnTo>
                    <a:close/>
                    <a:moveTo>
                      <a:pt x="533580" y="285905"/>
                    </a:moveTo>
                    <a:lnTo>
                      <a:pt x="542584" y="313641"/>
                    </a:lnTo>
                    <a:lnTo>
                      <a:pt x="519026" y="296332"/>
                    </a:lnTo>
                    <a:lnTo>
                      <a:pt x="495153" y="313641"/>
                    </a:lnTo>
                    <a:lnTo>
                      <a:pt x="504157" y="285905"/>
                    </a:lnTo>
                    <a:lnTo>
                      <a:pt x="480494" y="268597"/>
                    </a:lnTo>
                    <a:lnTo>
                      <a:pt x="510649" y="268597"/>
                    </a:lnTo>
                    <a:lnTo>
                      <a:pt x="519654" y="240861"/>
                    </a:lnTo>
                    <a:lnTo>
                      <a:pt x="528659" y="268597"/>
                    </a:lnTo>
                    <a:lnTo>
                      <a:pt x="557138" y="268597"/>
                    </a:lnTo>
                    <a:lnTo>
                      <a:pt x="533580" y="285905"/>
                    </a:lnTo>
                    <a:close/>
                    <a:moveTo>
                      <a:pt x="384270" y="76950"/>
                    </a:moveTo>
                    <a:lnTo>
                      <a:pt x="360711" y="59955"/>
                    </a:lnTo>
                    <a:lnTo>
                      <a:pt x="389819" y="59955"/>
                    </a:lnTo>
                    <a:lnTo>
                      <a:pt x="398823" y="32219"/>
                    </a:lnTo>
                    <a:lnTo>
                      <a:pt x="407828" y="59955"/>
                    </a:lnTo>
                    <a:lnTo>
                      <a:pt x="436936" y="59955"/>
                    </a:lnTo>
                    <a:lnTo>
                      <a:pt x="413378" y="76950"/>
                    </a:lnTo>
                    <a:lnTo>
                      <a:pt x="422382" y="104686"/>
                    </a:lnTo>
                    <a:lnTo>
                      <a:pt x="398823" y="87690"/>
                    </a:lnTo>
                    <a:lnTo>
                      <a:pt x="375265" y="104790"/>
                    </a:lnTo>
                    <a:lnTo>
                      <a:pt x="384270" y="77055"/>
                    </a:lnTo>
                    <a:lnTo>
                      <a:pt x="384270" y="77055"/>
                    </a:lnTo>
                    <a:close/>
                    <a:moveTo>
                      <a:pt x="477143" y="147853"/>
                    </a:moveTo>
                    <a:lnTo>
                      <a:pt x="486253" y="120118"/>
                    </a:lnTo>
                    <a:lnTo>
                      <a:pt x="495258" y="147853"/>
                    </a:lnTo>
                    <a:lnTo>
                      <a:pt x="524366" y="147853"/>
                    </a:lnTo>
                    <a:lnTo>
                      <a:pt x="501435" y="165266"/>
                    </a:lnTo>
                    <a:lnTo>
                      <a:pt x="510440" y="193002"/>
                    </a:lnTo>
                    <a:lnTo>
                      <a:pt x="486881" y="175693"/>
                    </a:lnTo>
                    <a:lnTo>
                      <a:pt x="463218" y="193002"/>
                    </a:lnTo>
                    <a:lnTo>
                      <a:pt x="472222" y="165266"/>
                    </a:lnTo>
                    <a:lnTo>
                      <a:pt x="448873" y="147958"/>
                    </a:lnTo>
                    <a:lnTo>
                      <a:pt x="477143" y="147958"/>
                    </a:lnTo>
                    <a:close/>
                    <a:moveTo>
                      <a:pt x="495258" y="388818"/>
                    </a:moveTo>
                    <a:lnTo>
                      <a:pt x="524366" y="388818"/>
                    </a:lnTo>
                    <a:lnTo>
                      <a:pt x="501435" y="406127"/>
                    </a:lnTo>
                    <a:lnTo>
                      <a:pt x="510440" y="433863"/>
                    </a:lnTo>
                    <a:lnTo>
                      <a:pt x="486881" y="416763"/>
                    </a:lnTo>
                    <a:lnTo>
                      <a:pt x="463218" y="433863"/>
                    </a:lnTo>
                    <a:lnTo>
                      <a:pt x="472222" y="406127"/>
                    </a:lnTo>
                    <a:lnTo>
                      <a:pt x="448873" y="388818"/>
                    </a:lnTo>
                    <a:lnTo>
                      <a:pt x="477981" y="388818"/>
                    </a:lnTo>
                    <a:lnTo>
                      <a:pt x="487091" y="361083"/>
                    </a:lnTo>
                    <a:lnTo>
                      <a:pt x="496095" y="388818"/>
                    </a:lnTo>
                    <a:lnTo>
                      <a:pt x="495362" y="388818"/>
                    </a:lnTo>
                    <a:close/>
                    <a:moveTo>
                      <a:pt x="436936" y="477239"/>
                    </a:moveTo>
                    <a:lnTo>
                      <a:pt x="413378" y="494234"/>
                    </a:lnTo>
                    <a:lnTo>
                      <a:pt x="422382" y="521970"/>
                    </a:lnTo>
                    <a:lnTo>
                      <a:pt x="398823" y="504870"/>
                    </a:lnTo>
                    <a:lnTo>
                      <a:pt x="375265" y="521970"/>
                    </a:lnTo>
                    <a:lnTo>
                      <a:pt x="384270" y="494234"/>
                    </a:lnTo>
                    <a:lnTo>
                      <a:pt x="360711" y="477239"/>
                    </a:lnTo>
                    <a:lnTo>
                      <a:pt x="389819" y="477239"/>
                    </a:lnTo>
                    <a:lnTo>
                      <a:pt x="398823" y="449503"/>
                    </a:lnTo>
                    <a:lnTo>
                      <a:pt x="407828" y="477239"/>
                    </a:lnTo>
                    <a:lnTo>
                      <a:pt x="436936" y="477239"/>
                    </a:lnTo>
                    <a:close/>
                  </a:path>
                </a:pathLst>
              </a:custGeom>
              <a:solidFill>
                <a:srgbClr val="ffcc00"/>
              </a:solidFill>
              <a:ln w="10453">
                <a:noFill/>
              </a:ln>
            </p:spPr>
            <p:style>
              <a:lnRef idx="0"/>
              <a:fillRef idx="0"/>
              <a:effectRef idx="0"/>
              <a:fontRef idx="minor"/>
            </p:style>
          </p:sp>
        </p:grpSp>
      </p:grpSp>
      <p:sp>
        <p:nvSpPr>
          <p:cNvPr id="44" name="PlaceHolder 45"/>
          <p:cNvSpPr>
            <a:spLocks noGrp="1"/>
          </p:cNvSpPr>
          <p:nvPr>
            <p:ph type="title"/>
          </p:nvPr>
        </p:nvSpPr>
        <p:spPr>
          <a:xfrm>
            <a:off x="605880" y="1625040"/>
            <a:ext cx="10979640" cy="960840"/>
          </a:xfrm>
          <a:prstGeom prst="rect">
            <a:avLst/>
          </a:prstGeom>
        </p:spPr>
        <p:txBody>
          <a:bodyPr lIns="0" anchor="ctr">
            <a:noAutofit/>
          </a:bodyPr>
          <a:p>
            <a:pPr>
              <a:lnSpc>
                <a:spcPct val="90000"/>
              </a:lnSpc>
            </a:pPr>
            <a:r>
              <a:rPr b="1" lang="en-GB" sz="4400" spc="-1" strike="noStrike">
                <a:solidFill>
                  <a:srgbClr val="006ba6"/>
                </a:solidFill>
                <a:latin typeface="Blogger Sans"/>
                <a:ea typeface="Blogger Sans"/>
              </a:rPr>
              <a:t>Click to add title</a:t>
            </a:r>
            <a:endParaRPr b="0" lang="en-US" sz="4400" spc="-1" strike="noStrike">
              <a:solidFill>
                <a:srgbClr val="000000"/>
              </a:solidFill>
              <a:latin typeface="Aptos"/>
            </a:endParaRPr>
          </a:p>
        </p:txBody>
      </p:sp>
      <p:sp>
        <p:nvSpPr>
          <p:cNvPr id="45" name="PlaceHolder 46"/>
          <p:cNvSpPr>
            <a:spLocks noGrp="1"/>
          </p:cNvSpPr>
          <p:nvPr>
            <p:ph type="body"/>
          </p:nvPr>
        </p:nvSpPr>
        <p:spPr>
          <a:xfrm>
            <a:off x="605880" y="2675880"/>
            <a:ext cx="10979640" cy="3252240"/>
          </a:xfrm>
          <a:prstGeom prst="rect">
            <a:avLst/>
          </a:prstGeom>
        </p:spPr>
        <p:txBody>
          <a:bodyPr lIns="36000" rIns="36000">
            <a:noAutofit/>
          </a:bodyPr>
          <a:p>
            <a:pPr marL="228600" indent="-228240">
              <a:lnSpc>
                <a:spcPct val="90000"/>
              </a:lnSpc>
              <a:spcBef>
                <a:spcPts val="1001"/>
              </a:spcBef>
              <a:buClr>
                <a:srgbClr val="000000"/>
              </a:buClr>
              <a:buFont typeface="Arial"/>
              <a:buChar char="•"/>
            </a:pPr>
            <a:r>
              <a:rPr b="0" lang="en-GB" sz="2400" spc="-1" strike="noStrike">
                <a:solidFill>
                  <a:srgbClr val="000000"/>
                </a:solidFill>
                <a:latin typeface="Arial"/>
                <a:ea typeface="Blogger Sans"/>
              </a:rPr>
              <a:t>Click to edit text</a:t>
            </a:r>
            <a:endParaRPr b="0" lang="en-US" sz="2400" spc="-1" strike="noStrike">
              <a:solidFill>
                <a:srgbClr val="000000"/>
              </a:solidFill>
              <a:latin typeface="Aptos"/>
            </a:endParaRPr>
          </a:p>
          <a:p>
            <a:pPr lvl="1" marL="685800" indent="-228240">
              <a:lnSpc>
                <a:spcPct val="90000"/>
              </a:lnSpc>
              <a:spcBef>
                <a:spcPts val="499"/>
              </a:spcBef>
              <a:buClr>
                <a:srgbClr val="000000"/>
              </a:buClr>
              <a:buFont typeface="Arial"/>
              <a:buChar char="•"/>
            </a:pPr>
            <a:r>
              <a:rPr b="0" lang="en-GB" sz="2000" spc="-1" strike="noStrike">
                <a:solidFill>
                  <a:srgbClr val="000000"/>
                </a:solidFill>
                <a:latin typeface="Arial"/>
                <a:ea typeface="Blogger Sans"/>
              </a:rPr>
              <a:t>Second level</a:t>
            </a:r>
            <a:endParaRPr b="0" lang="en-US" sz="2000" spc="-1" strike="noStrike">
              <a:solidFill>
                <a:srgbClr val="000000"/>
              </a:solidFill>
              <a:latin typeface="Aptos"/>
            </a:endParaRPr>
          </a:p>
          <a:p>
            <a:pPr lvl="2" marL="1143000" indent="-228240">
              <a:lnSpc>
                <a:spcPct val="90000"/>
              </a:lnSpc>
              <a:spcBef>
                <a:spcPts val="499"/>
              </a:spcBef>
              <a:buClr>
                <a:srgbClr val="000000"/>
              </a:buClr>
              <a:buFont typeface="Arial"/>
              <a:buChar char="•"/>
            </a:pPr>
            <a:r>
              <a:rPr b="0" lang="en-GB" sz="1800" spc="-1" strike="noStrike">
                <a:solidFill>
                  <a:srgbClr val="000000"/>
                </a:solidFill>
                <a:latin typeface="Arial"/>
                <a:ea typeface="Blogger Sans"/>
              </a:rPr>
              <a:t>Third level</a:t>
            </a:r>
            <a:endParaRPr b="0" lang="en-US" sz="1800" spc="-1" strike="noStrike">
              <a:solidFill>
                <a:srgbClr val="000000"/>
              </a:solidFill>
              <a:latin typeface="Aptos"/>
            </a:endParaRPr>
          </a:p>
          <a:p>
            <a:pPr lvl="3" marL="1600200" indent="-228240">
              <a:lnSpc>
                <a:spcPct val="90000"/>
              </a:lnSpc>
              <a:spcBef>
                <a:spcPts val="499"/>
              </a:spcBef>
              <a:buClr>
                <a:srgbClr val="000000"/>
              </a:buClr>
              <a:buFont typeface="Arial"/>
              <a:buChar char="•"/>
            </a:pPr>
            <a:r>
              <a:rPr b="0" lang="en-GB" sz="1600" spc="-1" strike="noStrike">
                <a:solidFill>
                  <a:srgbClr val="000000"/>
                </a:solidFill>
                <a:latin typeface="Arial"/>
                <a:ea typeface="Blogger Sans"/>
              </a:rPr>
              <a:t>Fourth level</a:t>
            </a:r>
            <a:endParaRPr b="0" lang="en-US" sz="1600" spc="-1" strike="noStrike">
              <a:solidFill>
                <a:srgbClr val="000000"/>
              </a:solidFill>
              <a:latin typeface="Aptos"/>
            </a:endParaRPr>
          </a:p>
          <a:p>
            <a:pPr lvl="4" marL="2057400" indent="-228240">
              <a:lnSpc>
                <a:spcPct val="90000"/>
              </a:lnSpc>
              <a:spcBef>
                <a:spcPts val="499"/>
              </a:spcBef>
              <a:buClr>
                <a:srgbClr val="000000"/>
              </a:buClr>
              <a:buFont typeface="Arial"/>
              <a:buChar char="•"/>
            </a:pPr>
            <a:r>
              <a:rPr b="0" lang="en-GB" sz="1600" spc="-1" strike="noStrike">
                <a:solidFill>
                  <a:srgbClr val="000000"/>
                </a:solidFill>
                <a:latin typeface="Arial"/>
                <a:ea typeface="Blogger Sans"/>
              </a:rPr>
              <a:t>Fifth level</a:t>
            </a:r>
            <a:endParaRPr b="0" lang="en-US" sz="1600" spc="-1" strike="noStrike">
              <a:solidFill>
                <a:srgbClr val="000000"/>
              </a:solidFill>
              <a:latin typeface="Apto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hyperlink" Target="mailto:sportellovda@pie.camcom.it" TargetMode="External"/><Relationship Id="rId3" Type="http://schemas.openxmlformats.org/officeDocument/2006/relationships/hyperlink" Target="mailto:sportellovda@pie.camcom.it" TargetMode="External"/><Relationship Id="rId4"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hyperlink" Target="https://een.ec.europa.eu/" TargetMode="External"/><Relationship Id="rId3"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hyperlink" Target="https://een.ec.europa.eu/" TargetMode="External"/><Relationship Id="rId3" Type="http://schemas.openxmlformats.org/officeDocument/2006/relationships/hyperlink" Target="mailto:sportellovda@pie.camcom.it" TargetMode="External"/><Relationship Id="rId4"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hyperlink" Target="https://een.ec.europa.eu/b2b/details/0bf40552-aa21-4060-b714-0180f9f9e4df" TargetMode="External"/><Relationship Id="rId3" Type="http://schemas.openxmlformats.org/officeDocument/2006/relationships/hyperlink" Target="https://een.ec.europa.eu/b2b/details/0bf40552-aa21-4060-b714-0180f9f9e4df" TargetMode="External"/><Relationship Id="rId4" Type="http://schemas.openxmlformats.org/officeDocument/2006/relationships/hyperlink" Target="mailto:c.carmagnac@solutions-eco.fr" TargetMode="External"/><Relationship Id="rId5" Type="http://schemas.openxmlformats.org/officeDocument/2006/relationships/image" Target="../media/image5.jpeg"/><Relationship Id="rId6"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2" name="Picture Placeholder 7" descr=""/>
          <p:cNvPicPr/>
          <p:nvPr/>
        </p:nvPicPr>
        <p:blipFill>
          <a:blip r:embed="rId1"/>
          <a:stretch/>
        </p:blipFill>
        <p:spPr>
          <a:xfrm>
            <a:off x="0" y="-25560"/>
            <a:ext cx="12182760" cy="6883200"/>
          </a:xfrm>
          <a:prstGeom prst="rect">
            <a:avLst/>
          </a:prstGeom>
          <a:ln w="0">
            <a:noFill/>
          </a:ln>
        </p:spPr>
      </p:pic>
      <p:sp>
        <p:nvSpPr>
          <p:cNvPr id="83" name="TextShape 1"/>
          <p:cNvSpPr txBox="1"/>
          <p:nvPr/>
        </p:nvSpPr>
        <p:spPr>
          <a:xfrm>
            <a:off x="626040" y="439200"/>
            <a:ext cx="10979640" cy="565200"/>
          </a:xfrm>
          <a:prstGeom prst="rect">
            <a:avLst/>
          </a:prstGeom>
          <a:noFill/>
          <a:ln w="0">
            <a:noFill/>
          </a:ln>
        </p:spPr>
        <p:txBody>
          <a:bodyPr lIns="0" anchor="ctr">
            <a:normAutofit/>
          </a:bodyPr>
          <a:p>
            <a:pPr>
              <a:lnSpc>
                <a:spcPct val="90000"/>
              </a:lnSpc>
            </a:pPr>
            <a:r>
              <a:rPr b="0" lang="en-GB" sz="2800" spc="-1" strike="noStrike">
                <a:solidFill>
                  <a:srgbClr val="006ba6"/>
                </a:solidFill>
                <a:latin typeface="Blogger Sans"/>
                <a:ea typeface="Blogger Sans"/>
              </a:rPr>
              <a:t>How to use this guide</a:t>
            </a:r>
            <a:endParaRPr b="0" lang="en-US" sz="2800" spc="-1" strike="noStrike">
              <a:solidFill>
                <a:srgbClr val="000000"/>
              </a:solidFill>
              <a:latin typeface="Aptos"/>
            </a:endParaRPr>
          </a:p>
        </p:txBody>
      </p:sp>
      <p:sp>
        <p:nvSpPr>
          <p:cNvPr id="84" name="CustomShape 2"/>
          <p:cNvSpPr/>
          <p:nvPr/>
        </p:nvSpPr>
        <p:spPr>
          <a:xfrm>
            <a:off x="592200" y="1425960"/>
            <a:ext cx="10598040" cy="4992480"/>
          </a:xfrm>
          <a:prstGeom prst="rect">
            <a:avLst/>
          </a:prstGeom>
          <a:noFill/>
          <a:ln w="0">
            <a:noFill/>
          </a:ln>
        </p:spPr>
        <p:style>
          <a:lnRef idx="0"/>
          <a:fillRef idx="0"/>
          <a:effectRef idx="0"/>
          <a:fontRef idx="minor"/>
        </p:style>
        <p:txBody>
          <a:bodyPr lIns="36000" rIns="36000" tIns="45000" bIns="45000">
            <a:noAutofit/>
          </a:bodyPr>
          <a:p>
            <a:pPr marL="228600" indent="-228240">
              <a:lnSpc>
                <a:spcPct val="100000"/>
              </a:lnSpc>
              <a:spcBef>
                <a:spcPts val="1001"/>
              </a:spcBef>
              <a:buClr>
                <a:srgbClr val="000000"/>
              </a:buClr>
              <a:buFont typeface="Arial"/>
              <a:buChar char="•"/>
            </a:pPr>
            <a:r>
              <a:rPr b="0" lang="en-GB" sz="1600" spc="-1" strike="noStrike">
                <a:solidFill>
                  <a:srgbClr val="000000"/>
                </a:solidFill>
                <a:latin typeface="Arial"/>
                <a:ea typeface="Blogger Sans"/>
              </a:rPr>
              <a:t>This guide is for members of the SGRE to use when submitting new profiles for the SGRE Energy Solutions Catalogue 2025</a:t>
            </a:r>
            <a:endParaRPr b="0" lang="it-IT" sz="1600" spc="-1" strike="noStrike">
              <a:latin typeface="Arial"/>
            </a:endParaRPr>
          </a:p>
          <a:p>
            <a:pPr marL="228600" indent="-228240">
              <a:lnSpc>
                <a:spcPct val="100000"/>
              </a:lnSpc>
              <a:spcBef>
                <a:spcPts val="1001"/>
              </a:spcBef>
              <a:buClr>
                <a:srgbClr val="000000"/>
              </a:buClr>
              <a:buFont typeface="Arial"/>
              <a:buChar char="•"/>
            </a:pPr>
            <a:r>
              <a:rPr b="1" lang="en-GB" sz="1600" spc="-1" strike="noStrike">
                <a:solidFill>
                  <a:srgbClr val="000000"/>
                </a:solidFill>
                <a:latin typeface="Arial"/>
                <a:ea typeface="Blogger Sans"/>
              </a:rPr>
              <a:t>General instructions</a:t>
            </a:r>
            <a:endParaRPr b="0" lang="it-IT" sz="1600" spc="-1" strike="noStrike">
              <a:latin typeface="Arial"/>
            </a:endParaRPr>
          </a:p>
          <a:p>
            <a:pPr lvl="1" marL="685800" indent="-228240">
              <a:lnSpc>
                <a:spcPct val="100000"/>
              </a:lnSpc>
              <a:spcBef>
                <a:spcPts val="499"/>
              </a:spcBef>
              <a:buClr>
                <a:srgbClr val="000000"/>
              </a:buClr>
              <a:buFont typeface="Arial"/>
              <a:buChar char="•"/>
            </a:pPr>
            <a:r>
              <a:rPr b="0" lang="en-GB" sz="1400" spc="-1" strike="noStrike">
                <a:solidFill>
                  <a:srgbClr val="000000"/>
                </a:solidFill>
                <a:latin typeface="Arial"/>
                <a:ea typeface="Blogger Sans"/>
              </a:rPr>
              <a:t>The energy solution must be ‘on-the-market’ and available for commercial sale (Technology Readiness Level 9)</a:t>
            </a:r>
            <a:endParaRPr b="0" lang="it-IT" sz="1400" spc="-1" strike="noStrike">
              <a:latin typeface="Arial"/>
            </a:endParaRPr>
          </a:p>
          <a:p>
            <a:pPr lvl="1" marL="685800" indent="-228240">
              <a:lnSpc>
                <a:spcPct val="100000"/>
              </a:lnSpc>
              <a:spcBef>
                <a:spcPts val="499"/>
              </a:spcBef>
              <a:buClr>
                <a:srgbClr val="000000"/>
              </a:buClr>
              <a:buFont typeface="Arial"/>
              <a:buChar char="•"/>
            </a:pPr>
            <a:r>
              <a:rPr b="0" lang="en-GB" sz="1400" spc="-1" strike="noStrike">
                <a:solidFill>
                  <a:srgbClr val="000000"/>
                </a:solidFill>
                <a:latin typeface="Arial"/>
                <a:ea typeface="Blogger Sans"/>
              </a:rPr>
              <a:t>No company names or logos to be included in the profile or the pictures submitted</a:t>
            </a:r>
            <a:endParaRPr b="0" lang="it-IT" sz="1400" spc="-1" strike="noStrike">
              <a:latin typeface="Arial"/>
            </a:endParaRPr>
          </a:p>
          <a:p>
            <a:pPr lvl="1" marL="685800" indent="-228240">
              <a:lnSpc>
                <a:spcPct val="100000"/>
              </a:lnSpc>
              <a:spcBef>
                <a:spcPts val="499"/>
              </a:spcBef>
              <a:buClr>
                <a:srgbClr val="000000"/>
              </a:buClr>
              <a:buFont typeface="Arial"/>
              <a:buChar char="•"/>
            </a:pPr>
            <a:r>
              <a:rPr b="0" lang="en-GB" sz="1400" spc="-1" strike="noStrike">
                <a:solidFill>
                  <a:srgbClr val="000000"/>
                </a:solidFill>
                <a:latin typeface="Arial"/>
                <a:ea typeface="Blogger Sans"/>
              </a:rPr>
              <a:t>Include only 2 images in the profile, 1 image is ok</a:t>
            </a:r>
            <a:endParaRPr b="0" lang="it-IT" sz="1400" spc="-1" strike="noStrike">
              <a:latin typeface="Arial"/>
            </a:endParaRPr>
          </a:p>
          <a:p>
            <a:pPr lvl="1" marL="685800" indent="-228240">
              <a:lnSpc>
                <a:spcPct val="100000"/>
              </a:lnSpc>
              <a:spcBef>
                <a:spcPts val="499"/>
              </a:spcBef>
              <a:buClr>
                <a:srgbClr val="000000"/>
              </a:buClr>
              <a:buFont typeface="Arial"/>
              <a:buChar char="•"/>
            </a:pPr>
            <a:r>
              <a:rPr b="0" lang="en-GB" sz="1400" spc="-1" strike="noStrike">
                <a:solidFill>
                  <a:srgbClr val="000000"/>
                </a:solidFill>
                <a:latin typeface="Arial"/>
                <a:ea typeface="Blogger Sans"/>
              </a:rPr>
              <a:t>The profile must be agreed with the company </a:t>
            </a:r>
            <a:endParaRPr b="0" lang="it-IT" sz="1400" spc="-1" strike="noStrike">
              <a:latin typeface="Arial"/>
            </a:endParaRPr>
          </a:p>
          <a:p>
            <a:pPr lvl="1" marL="685800" indent="-228240">
              <a:lnSpc>
                <a:spcPct val="100000"/>
              </a:lnSpc>
              <a:spcBef>
                <a:spcPts val="499"/>
              </a:spcBef>
              <a:buClr>
                <a:srgbClr val="000000"/>
              </a:buClr>
              <a:buFont typeface="Arial"/>
              <a:buChar char="•"/>
            </a:pPr>
            <a:r>
              <a:rPr b="0" lang="en-GB" sz="1400" spc="-1" strike="noStrike">
                <a:solidFill>
                  <a:srgbClr val="000000"/>
                </a:solidFill>
                <a:latin typeface="Arial"/>
                <a:ea typeface="Blogger Sans"/>
              </a:rPr>
              <a:t>Links to live EEN profiles can be included, but this is not a requirement for a profile</a:t>
            </a:r>
            <a:endParaRPr b="0" lang="it-IT" sz="1400" spc="-1" strike="noStrike">
              <a:latin typeface="Arial"/>
            </a:endParaRPr>
          </a:p>
          <a:p>
            <a:pPr lvl="1" marL="685800" indent="-228240">
              <a:lnSpc>
                <a:spcPct val="100000"/>
              </a:lnSpc>
              <a:spcBef>
                <a:spcPts val="499"/>
              </a:spcBef>
              <a:buClr>
                <a:srgbClr val="000000"/>
              </a:buClr>
              <a:buFont typeface="Arial"/>
              <a:buChar char="•"/>
            </a:pPr>
            <a:r>
              <a:rPr b="0" lang="en-GB" sz="1400" spc="-1" strike="noStrike">
                <a:solidFill>
                  <a:srgbClr val="000000"/>
                </a:solidFill>
                <a:latin typeface="Arial"/>
                <a:ea typeface="Blogger Sans"/>
              </a:rPr>
              <a:t>Use the character font and sizing which is included in the Template, follow the word count guidance </a:t>
            </a:r>
            <a:endParaRPr b="0" lang="it-IT" sz="1400" spc="-1" strike="noStrike">
              <a:latin typeface="Arial"/>
            </a:endParaRPr>
          </a:p>
          <a:p>
            <a:pPr>
              <a:lnSpc>
                <a:spcPct val="100000"/>
              </a:lnSpc>
              <a:spcBef>
                <a:spcPts val="499"/>
              </a:spcBef>
            </a:pPr>
            <a:r>
              <a:rPr b="0" lang="en-GB" sz="1400" spc="-1" strike="noStrike">
                <a:solidFill>
                  <a:srgbClr val="000000"/>
                </a:solidFill>
                <a:latin typeface="Arial"/>
                <a:ea typeface="Blogger Sans"/>
              </a:rPr>
              <a:t>If you have further questions, please contact the Catalogue Project Team via </a:t>
            </a:r>
            <a:r>
              <a:rPr b="0" lang="en-GB" sz="1400" spc="-1" strike="noStrike">
                <a:solidFill>
                  <a:srgbClr val="000000"/>
                </a:solidFill>
                <a:latin typeface="Arial"/>
                <a:ea typeface="Blogger Sans"/>
              </a:rPr>
              <a:t> </a:t>
            </a:r>
            <a:r>
              <a:rPr b="0" lang="en-GB" sz="1400" spc="-1" strike="noStrike">
                <a:solidFill>
                  <a:srgbClr val="000000"/>
                </a:solidFill>
                <a:latin typeface="Arial"/>
                <a:ea typeface="Blogger Sans"/>
                <a:hlinkClick r:id="rId2"/>
              </a:rPr>
              <a:t>sportellovda@pie.camcom.it</a:t>
            </a:r>
            <a:r>
              <a:rPr b="0" lang="en-GB" sz="1400" spc="-1" strike="noStrike">
                <a:solidFill>
                  <a:srgbClr val="000000"/>
                </a:solidFill>
                <a:latin typeface="Arial"/>
                <a:ea typeface="Blogger Sans"/>
              </a:rPr>
              <a:t> </a:t>
            </a:r>
            <a:endParaRPr b="0" lang="it-IT" sz="1400" spc="-1" strike="noStrike">
              <a:latin typeface="Arial"/>
            </a:endParaRPr>
          </a:p>
          <a:p>
            <a:pPr marL="228600" indent="-228240">
              <a:lnSpc>
                <a:spcPct val="100000"/>
              </a:lnSpc>
              <a:spcBef>
                <a:spcPts val="1001"/>
              </a:spcBef>
              <a:buClr>
                <a:srgbClr val="000000"/>
              </a:buClr>
              <a:buFont typeface="Arial"/>
              <a:buChar char="•"/>
            </a:pPr>
            <a:r>
              <a:rPr b="1" lang="en-GB" sz="1600" spc="-1" strike="noStrike">
                <a:solidFill>
                  <a:srgbClr val="000000"/>
                </a:solidFill>
                <a:latin typeface="Arial"/>
                <a:ea typeface="Blogger Sans"/>
              </a:rPr>
              <a:t>How to use the 3 x PowerPoint templates</a:t>
            </a:r>
            <a:endParaRPr b="0" lang="it-IT" sz="1600" spc="-1" strike="noStrike">
              <a:latin typeface="Arial"/>
            </a:endParaRPr>
          </a:p>
          <a:p>
            <a:pPr lvl="1" marL="685800" indent="-228240">
              <a:lnSpc>
                <a:spcPct val="100000"/>
              </a:lnSpc>
              <a:spcBef>
                <a:spcPts val="499"/>
              </a:spcBef>
              <a:buClr>
                <a:srgbClr val="ff0000"/>
              </a:buClr>
              <a:buFont typeface="Arial"/>
              <a:buChar char="•"/>
            </a:pPr>
            <a:r>
              <a:rPr b="1" lang="en-GB" sz="1400" spc="-1" strike="noStrike">
                <a:solidFill>
                  <a:srgbClr val="ff0000"/>
                </a:solidFill>
                <a:latin typeface="Arial"/>
                <a:ea typeface="Blogger Sans"/>
              </a:rPr>
              <a:t>Guide</a:t>
            </a:r>
            <a:r>
              <a:rPr b="0" lang="en-GB" sz="1400" spc="-1" strike="noStrike">
                <a:solidFill>
                  <a:srgbClr val="000000"/>
                </a:solidFill>
                <a:latin typeface="Arial"/>
                <a:ea typeface="Blogger Sans"/>
              </a:rPr>
              <a:t>: This is a guide to help you to create the best profile possible for the company</a:t>
            </a:r>
            <a:endParaRPr b="0" lang="it-IT" sz="1400" spc="-1" strike="noStrike">
              <a:latin typeface="Arial"/>
            </a:endParaRPr>
          </a:p>
          <a:p>
            <a:pPr lvl="1" marL="685800" indent="-228240">
              <a:lnSpc>
                <a:spcPct val="100000"/>
              </a:lnSpc>
              <a:spcBef>
                <a:spcPts val="499"/>
              </a:spcBef>
              <a:buClr>
                <a:srgbClr val="ff0000"/>
              </a:buClr>
              <a:buFont typeface="Arial"/>
              <a:buChar char="•"/>
            </a:pPr>
            <a:r>
              <a:rPr b="1" lang="en-GB" sz="1400" spc="-1" strike="noStrike">
                <a:solidFill>
                  <a:srgbClr val="ff0000"/>
                </a:solidFill>
                <a:latin typeface="Arial"/>
                <a:ea typeface="Blogger Sans"/>
              </a:rPr>
              <a:t>Template</a:t>
            </a:r>
            <a:r>
              <a:rPr b="0" lang="en-GB" sz="1400" spc="-1" strike="noStrike">
                <a:solidFill>
                  <a:srgbClr val="000000"/>
                </a:solidFill>
                <a:latin typeface="Arial"/>
                <a:ea typeface="Blogger Sans"/>
              </a:rPr>
              <a:t>: This is the template to complete for your company and send back to the Catalogue Project Team for review</a:t>
            </a:r>
            <a:endParaRPr b="0" lang="it-IT" sz="1400" spc="-1" strike="noStrike">
              <a:latin typeface="Arial"/>
            </a:endParaRPr>
          </a:p>
          <a:p>
            <a:pPr lvl="1" marL="685800" indent="-228240">
              <a:lnSpc>
                <a:spcPct val="100000"/>
              </a:lnSpc>
              <a:spcBef>
                <a:spcPts val="499"/>
              </a:spcBef>
              <a:buClr>
                <a:srgbClr val="ff0000"/>
              </a:buClr>
              <a:buFont typeface="Arial"/>
              <a:buChar char="•"/>
            </a:pPr>
            <a:r>
              <a:rPr b="1" lang="en-GB" sz="1400" spc="-1" strike="noStrike">
                <a:solidFill>
                  <a:srgbClr val="ff0000"/>
                </a:solidFill>
                <a:latin typeface="Arial"/>
                <a:ea typeface="Blogger Sans"/>
              </a:rPr>
              <a:t>Example</a:t>
            </a:r>
            <a:r>
              <a:rPr b="0" lang="en-GB" sz="1400" spc="-1" strike="noStrike">
                <a:solidFill>
                  <a:srgbClr val="000000"/>
                </a:solidFill>
                <a:latin typeface="Arial"/>
                <a:ea typeface="Blogger Sans"/>
              </a:rPr>
              <a:t>: This is a best practice example of a profile from the 2024 Catalogue</a:t>
            </a:r>
            <a:endParaRPr b="0" lang="it-IT" sz="1400" spc="-1" strike="noStrike">
              <a:latin typeface="Arial"/>
            </a:endParaRPr>
          </a:p>
          <a:p>
            <a:pPr marL="457200">
              <a:lnSpc>
                <a:spcPct val="100000"/>
              </a:lnSpc>
              <a:spcBef>
                <a:spcPts val="499"/>
              </a:spcBef>
              <a:tabLst>
                <a:tab algn="l" pos="0"/>
              </a:tabLst>
            </a:pPr>
            <a:endParaRPr b="0" lang="it-IT" sz="1400" spc="-1" strike="noStrike">
              <a:latin typeface="Arial"/>
            </a:endParaRPr>
          </a:p>
          <a:p>
            <a:pPr marL="457200" algn="ctr">
              <a:lnSpc>
                <a:spcPct val="100000"/>
              </a:lnSpc>
              <a:spcBef>
                <a:spcPts val="499"/>
              </a:spcBef>
              <a:tabLst>
                <a:tab algn="l" pos="0"/>
              </a:tabLst>
            </a:pPr>
            <a:r>
              <a:rPr b="1" lang="en-GB" sz="1800" spc="-1" strike="noStrike">
                <a:solidFill>
                  <a:srgbClr val="000000"/>
                </a:solidFill>
                <a:latin typeface="Arial"/>
                <a:ea typeface="Blogger Sans"/>
              </a:rPr>
              <a:t>Submit all profiles to: </a:t>
            </a:r>
            <a:r>
              <a:rPr b="1" lang="en-GB" sz="1800" spc="-1" strike="noStrike">
                <a:solidFill>
                  <a:srgbClr val="000000"/>
                </a:solidFill>
                <a:latin typeface="Arial"/>
                <a:ea typeface="Blogger Sans"/>
              </a:rPr>
              <a:t> </a:t>
            </a:r>
            <a:r>
              <a:rPr b="1" lang="en-GB" sz="1800" spc="-1" strike="noStrike">
                <a:solidFill>
                  <a:srgbClr val="000000"/>
                </a:solidFill>
                <a:latin typeface="Arial"/>
                <a:ea typeface="Blogger Sans"/>
                <a:hlinkClick r:id="rId3"/>
              </a:rPr>
              <a:t>sportellovda@pie.camcom.it</a:t>
            </a:r>
            <a:r>
              <a:rPr b="1" lang="en-GB" sz="1800" spc="-1" strike="noStrike">
                <a:solidFill>
                  <a:srgbClr val="000000"/>
                </a:solidFill>
                <a:latin typeface="Arial"/>
                <a:ea typeface="Blogger Sans"/>
              </a:rPr>
              <a:t> </a:t>
            </a:r>
            <a:endParaRPr b="0" lang="it-IT" sz="1800" spc="-1" strike="noStrike">
              <a:latin typeface="Arial"/>
            </a:endParaRPr>
          </a:p>
          <a:p>
            <a:pPr marL="457200" algn="ctr">
              <a:lnSpc>
                <a:spcPct val="100000"/>
              </a:lnSpc>
              <a:spcBef>
                <a:spcPts val="499"/>
              </a:spcBef>
              <a:tabLst>
                <a:tab algn="l" pos="0"/>
              </a:tabLst>
            </a:pPr>
            <a:r>
              <a:rPr b="1" lang="en-GB" sz="1800" spc="-1" strike="noStrike">
                <a:solidFill>
                  <a:srgbClr val="000000"/>
                </a:solidFill>
                <a:latin typeface="Arial"/>
                <a:ea typeface="Blogger Sans"/>
              </a:rPr>
              <a:t>DEADLINE is 14 July 2025</a:t>
            </a:r>
            <a:endParaRPr b="0" lang="it-IT" sz="1800" spc="-1" strike="noStrike">
              <a:latin typeface="Arial"/>
            </a:endParaRPr>
          </a:p>
        </p:txBody>
      </p:sp>
    </p:spTree>
  </p:cSld>
  <p:transition>
    <p:fade/>
  </p:transition>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5" name="Picture Placeholder 7" descr=""/>
          <p:cNvPicPr/>
          <p:nvPr/>
        </p:nvPicPr>
        <p:blipFill>
          <a:blip r:embed="rId1"/>
          <a:stretch/>
        </p:blipFill>
        <p:spPr>
          <a:xfrm>
            <a:off x="0" y="-25560"/>
            <a:ext cx="12182760" cy="6883200"/>
          </a:xfrm>
          <a:prstGeom prst="rect">
            <a:avLst/>
          </a:prstGeom>
          <a:ln w="0">
            <a:noFill/>
          </a:ln>
        </p:spPr>
      </p:pic>
      <p:sp>
        <p:nvSpPr>
          <p:cNvPr id="86" name="TextShape 1"/>
          <p:cNvSpPr txBox="1"/>
          <p:nvPr/>
        </p:nvSpPr>
        <p:spPr>
          <a:xfrm>
            <a:off x="626040" y="439200"/>
            <a:ext cx="10979640" cy="565200"/>
          </a:xfrm>
          <a:prstGeom prst="rect">
            <a:avLst/>
          </a:prstGeom>
          <a:noFill/>
          <a:ln w="0">
            <a:noFill/>
          </a:ln>
        </p:spPr>
        <p:txBody>
          <a:bodyPr lIns="0" anchor="ctr">
            <a:normAutofit/>
          </a:bodyPr>
          <a:p>
            <a:pPr>
              <a:lnSpc>
                <a:spcPct val="90000"/>
              </a:lnSpc>
            </a:pPr>
            <a:r>
              <a:rPr b="0" lang="en-GB" sz="2800" spc="-1" strike="noStrike">
                <a:solidFill>
                  <a:srgbClr val="006ba6"/>
                </a:solidFill>
                <a:latin typeface="Blogger Sans"/>
                <a:ea typeface="Blogger Sans"/>
              </a:rPr>
              <a:t>Profile Title </a:t>
            </a:r>
            <a:r>
              <a:rPr b="0" lang="en-GB" sz="1800" spc="-1" strike="noStrike">
                <a:solidFill>
                  <a:srgbClr val="006ba6"/>
                </a:solidFill>
                <a:latin typeface="Blogger Sans"/>
                <a:ea typeface="Blogger Sans"/>
              </a:rPr>
              <a:t>– 25 words max, a clear description, no company names</a:t>
            </a:r>
            <a:endParaRPr b="0" lang="en-US" sz="1800" spc="-1" strike="noStrike">
              <a:solidFill>
                <a:srgbClr val="000000"/>
              </a:solidFill>
              <a:latin typeface="Aptos"/>
            </a:endParaRPr>
          </a:p>
        </p:txBody>
      </p:sp>
      <p:sp>
        <p:nvSpPr>
          <p:cNvPr id="87" name="TextShape 2"/>
          <p:cNvSpPr txBox="1"/>
          <p:nvPr/>
        </p:nvSpPr>
        <p:spPr>
          <a:xfrm>
            <a:off x="592200" y="1301400"/>
            <a:ext cx="9139320" cy="1064520"/>
          </a:xfrm>
          <a:prstGeom prst="rect">
            <a:avLst/>
          </a:prstGeom>
          <a:noFill/>
          <a:ln w="0">
            <a:noFill/>
          </a:ln>
        </p:spPr>
        <p:txBody>
          <a:bodyPr lIns="36000" rIns="36000">
            <a:normAutofit/>
          </a:bodyPr>
          <a:p>
            <a:pPr>
              <a:lnSpc>
                <a:spcPct val="90000"/>
              </a:lnSpc>
              <a:spcBef>
                <a:spcPts val="1001"/>
              </a:spcBef>
              <a:tabLst>
                <a:tab algn="l" pos="0"/>
              </a:tabLst>
            </a:pPr>
            <a:r>
              <a:rPr b="0" lang="en-US" sz="1400" spc="-1" strike="noStrike">
                <a:solidFill>
                  <a:srgbClr val="000000"/>
                </a:solidFill>
                <a:latin typeface="Arial"/>
                <a:ea typeface="Blogger Sans"/>
              </a:rPr>
              <a:t>A short summary of 50 words. Include the country, describe what the energy solution is, include 1-2 key benefits, describe the core technology and how it works, where can the technology be used, what is the use case, and who are the ideal end users or customers.</a:t>
            </a:r>
            <a:endParaRPr b="0" lang="en-US" sz="1400" spc="-1" strike="noStrike">
              <a:solidFill>
                <a:srgbClr val="000000"/>
              </a:solidFill>
              <a:latin typeface="Aptos"/>
            </a:endParaRPr>
          </a:p>
          <a:p>
            <a:pPr>
              <a:lnSpc>
                <a:spcPct val="100000"/>
              </a:lnSpc>
              <a:spcBef>
                <a:spcPts val="1001"/>
              </a:spcBef>
              <a:tabLst>
                <a:tab algn="l" pos="0"/>
              </a:tabLst>
            </a:pPr>
            <a:endParaRPr b="0" lang="en-US" sz="1400" spc="-1" strike="noStrike">
              <a:solidFill>
                <a:srgbClr val="000000"/>
              </a:solidFill>
              <a:latin typeface="Aptos"/>
            </a:endParaRPr>
          </a:p>
          <a:p>
            <a:pPr>
              <a:lnSpc>
                <a:spcPct val="90000"/>
              </a:lnSpc>
              <a:spcBef>
                <a:spcPts val="1001"/>
              </a:spcBef>
              <a:tabLst>
                <a:tab algn="l" pos="0"/>
              </a:tabLst>
            </a:pPr>
            <a:endParaRPr b="0" lang="en-US" sz="1400" spc="-1" strike="noStrike">
              <a:solidFill>
                <a:srgbClr val="000000"/>
              </a:solidFill>
              <a:latin typeface="Aptos"/>
            </a:endParaRPr>
          </a:p>
        </p:txBody>
      </p:sp>
      <p:sp>
        <p:nvSpPr>
          <p:cNvPr id="88" name="CustomShape 3"/>
          <p:cNvSpPr/>
          <p:nvPr/>
        </p:nvSpPr>
        <p:spPr>
          <a:xfrm>
            <a:off x="592200" y="2531880"/>
            <a:ext cx="7034040" cy="694800"/>
          </a:xfrm>
          <a:prstGeom prst="rect">
            <a:avLst/>
          </a:prstGeom>
          <a:noFill/>
          <a:ln w="0">
            <a:noFill/>
          </a:ln>
        </p:spPr>
        <p:style>
          <a:lnRef idx="0"/>
          <a:fillRef idx="0"/>
          <a:effectRef idx="0"/>
          <a:fontRef idx="minor"/>
        </p:style>
        <p:txBody>
          <a:bodyPr lIns="36000" rIns="36000" tIns="45000" bIns="45000">
            <a:noAutofit/>
          </a:bodyPr>
          <a:p>
            <a:pPr marL="228600" indent="-228240">
              <a:lnSpc>
                <a:spcPct val="100000"/>
              </a:lnSpc>
              <a:spcBef>
                <a:spcPts val="1001"/>
              </a:spcBef>
              <a:buClr>
                <a:srgbClr val="000000"/>
              </a:buClr>
              <a:buFont typeface="Arial"/>
              <a:buChar char="•"/>
            </a:pPr>
            <a:r>
              <a:rPr b="1" lang="en-GB" sz="1400" spc="-1" strike="noStrike">
                <a:solidFill>
                  <a:srgbClr val="000000"/>
                </a:solidFill>
                <a:latin typeface="Arial"/>
                <a:ea typeface="Blogger Sans"/>
              </a:rPr>
              <a:t>If possible, use numbers to quantify the advantages</a:t>
            </a:r>
            <a:endParaRPr b="0" lang="it-IT" sz="1400" spc="-1" strike="noStrike">
              <a:latin typeface="Arial"/>
            </a:endParaRPr>
          </a:p>
          <a:p>
            <a:pPr marL="228600" indent="-228240">
              <a:lnSpc>
                <a:spcPct val="100000"/>
              </a:lnSpc>
              <a:spcBef>
                <a:spcPts val="1001"/>
              </a:spcBef>
              <a:buClr>
                <a:srgbClr val="000000"/>
              </a:buClr>
              <a:buFont typeface="Arial"/>
              <a:buChar char="•"/>
            </a:pPr>
            <a:r>
              <a:rPr b="1" lang="en-GB" sz="1400" spc="-1" strike="noStrike">
                <a:solidFill>
                  <a:srgbClr val="000000"/>
                </a:solidFill>
                <a:latin typeface="Arial"/>
                <a:ea typeface="Blogger Sans"/>
              </a:rPr>
              <a:t>Use one sentence per advantage</a:t>
            </a:r>
            <a:endParaRPr b="0" lang="it-IT" sz="1400" spc="-1" strike="noStrike">
              <a:latin typeface="Arial"/>
            </a:endParaRPr>
          </a:p>
          <a:p>
            <a:pPr marL="228600" indent="-228240">
              <a:lnSpc>
                <a:spcPct val="100000"/>
              </a:lnSpc>
              <a:spcBef>
                <a:spcPts val="1001"/>
              </a:spcBef>
              <a:buClr>
                <a:srgbClr val="000000"/>
              </a:buClr>
              <a:buFont typeface="Arial"/>
              <a:buChar char="•"/>
            </a:pPr>
            <a:r>
              <a:rPr b="0" lang="en-GB" sz="1400" spc="-1" strike="noStrike">
                <a:solidFill>
                  <a:srgbClr val="000000"/>
                </a:solidFill>
                <a:latin typeface="Arial"/>
                <a:ea typeface="Blogger Sans"/>
              </a:rPr>
              <a:t>Energy savings in kWh / money saving in Euros / payback period in years / CO2 emissions / technical or operational advantages / innovation USPs / time savings etc.</a:t>
            </a:r>
            <a:endParaRPr b="0" lang="it-IT" sz="1400" spc="-1" strike="noStrike">
              <a:latin typeface="Arial"/>
            </a:endParaRPr>
          </a:p>
        </p:txBody>
      </p:sp>
      <p:sp>
        <p:nvSpPr>
          <p:cNvPr id="89" name="CustomShape 4"/>
          <p:cNvSpPr/>
          <p:nvPr/>
        </p:nvSpPr>
        <p:spPr>
          <a:xfrm>
            <a:off x="488880" y="985320"/>
            <a:ext cx="1161360" cy="333720"/>
          </a:xfrm>
          <a:prstGeom prst="rect">
            <a:avLst/>
          </a:prstGeom>
          <a:noFill/>
          <a:ln w="0">
            <a:noFill/>
          </a:ln>
        </p:spPr>
        <p:style>
          <a:lnRef idx="0"/>
          <a:fillRef idx="0"/>
          <a:effectRef idx="0"/>
          <a:fontRef idx="minor"/>
        </p:style>
        <p:txBody>
          <a:bodyPr wrap="none" lIns="90000" rIns="90000" tIns="45000" bIns="45000">
            <a:spAutoFit/>
          </a:bodyPr>
          <a:p>
            <a:pPr>
              <a:lnSpc>
                <a:spcPct val="100000"/>
              </a:lnSpc>
            </a:pPr>
            <a:r>
              <a:rPr b="0" lang="en-US" sz="1600" spc="-1" strike="noStrike">
                <a:solidFill>
                  <a:srgbClr val="006ba6"/>
                </a:solidFill>
                <a:latin typeface="Blogger Sans"/>
                <a:ea typeface="Blogger Sans"/>
              </a:rPr>
              <a:t>Summary:</a:t>
            </a:r>
            <a:r>
              <a:rPr b="0" lang="en-US" sz="1600" spc="-1" strike="noStrike">
                <a:solidFill>
                  <a:srgbClr val="000000"/>
                </a:solidFill>
                <a:latin typeface="Blogger Sans"/>
                <a:ea typeface="Blogger Sans"/>
              </a:rPr>
              <a:t> </a:t>
            </a:r>
            <a:endParaRPr b="0" lang="it-IT" sz="1600" spc="-1" strike="noStrike">
              <a:latin typeface="Arial"/>
            </a:endParaRPr>
          </a:p>
        </p:txBody>
      </p:sp>
      <p:sp>
        <p:nvSpPr>
          <p:cNvPr id="90" name="CustomShape 5"/>
          <p:cNvSpPr/>
          <p:nvPr/>
        </p:nvSpPr>
        <p:spPr>
          <a:xfrm>
            <a:off x="298800" y="2187360"/>
            <a:ext cx="6885360" cy="333720"/>
          </a:xfrm>
          <a:prstGeom prst="rect">
            <a:avLst/>
          </a:prstGeom>
          <a:noFill/>
          <a:ln w="0">
            <a:noFill/>
          </a:ln>
        </p:spPr>
        <p:style>
          <a:lnRef idx="0"/>
          <a:fillRef idx="0"/>
          <a:effectRef idx="0"/>
          <a:fontRef idx="minor"/>
        </p:style>
        <p:txBody>
          <a:bodyPr wrap="none" lIns="90000" rIns="90000" tIns="45000" bIns="45000">
            <a:spAutoFit/>
          </a:bodyPr>
          <a:p>
            <a:pPr>
              <a:lnSpc>
                <a:spcPct val="100000"/>
              </a:lnSpc>
            </a:pPr>
            <a:r>
              <a:rPr b="0" lang="en-US" sz="1600" spc="-1" strike="noStrike">
                <a:solidFill>
                  <a:srgbClr val="006ba6"/>
                </a:solidFill>
                <a:latin typeface="Blogger Sans"/>
                <a:ea typeface="Blogger Sans"/>
              </a:rPr>
              <a:t>Technical and economic advantages (quantitative): Choose from the below</a:t>
            </a:r>
            <a:endParaRPr b="0" lang="it-IT" sz="1600" spc="-1" strike="noStrike">
              <a:latin typeface="Arial"/>
            </a:endParaRPr>
          </a:p>
        </p:txBody>
      </p:sp>
      <p:sp>
        <p:nvSpPr>
          <p:cNvPr id="91" name="CustomShape 6"/>
          <p:cNvSpPr/>
          <p:nvPr/>
        </p:nvSpPr>
        <p:spPr>
          <a:xfrm>
            <a:off x="354960" y="3858480"/>
            <a:ext cx="5841360" cy="333720"/>
          </a:xfrm>
          <a:prstGeom prst="rect">
            <a:avLst/>
          </a:prstGeom>
          <a:noFill/>
          <a:ln w="0">
            <a:noFill/>
          </a:ln>
        </p:spPr>
        <p:style>
          <a:lnRef idx="0"/>
          <a:fillRef idx="0"/>
          <a:effectRef idx="0"/>
          <a:fontRef idx="minor"/>
        </p:style>
        <p:txBody>
          <a:bodyPr wrap="none" lIns="90000" rIns="90000" tIns="45000" bIns="45000">
            <a:spAutoFit/>
          </a:bodyPr>
          <a:p>
            <a:pPr>
              <a:lnSpc>
                <a:spcPct val="100000"/>
              </a:lnSpc>
            </a:pPr>
            <a:r>
              <a:rPr b="0" lang="en-US" sz="1600" spc="-1" strike="noStrike">
                <a:solidFill>
                  <a:srgbClr val="006ba6"/>
                </a:solidFill>
                <a:latin typeface="Blogger Sans"/>
                <a:ea typeface="Blogger Sans"/>
              </a:rPr>
              <a:t>Other Benefits (qualitative): Choose from the below or add new</a:t>
            </a:r>
            <a:endParaRPr b="0" lang="it-IT" sz="1600" spc="-1" strike="noStrike">
              <a:latin typeface="Arial"/>
            </a:endParaRPr>
          </a:p>
        </p:txBody>
      </p:sp>
      <p:sp>
        <p:nvSpPr>
          <p:cNvPr id="92" name="CustomShape 7"/>
          <p:cNvSpPr/>
          <p:nvPr/>
        </p:nvSpPr>
        <p:spPr>
          <a:xfrm>
            <a:off x="592200" y="4218840"/>
            <a:ext cx="7567920" cy="1307520"/>
          </a:xfrm>
          <a:prstGeom prst="rect">
            <a:avLst/>
          </a:prstGeom>
          <a:noFill/>
          <a:ln w="0">
            <a:noFill/>
          </a:ln>
        </p:spPr>
        <p:style>
          <a:lnRef idx="0"/>
          <a:fillRef idx="0"/>
          <a:effectRef idx="0"/>
          <a:fontRef idx="minor"/>
        </p:style>
        <p:txBody>
          <a:bodyPr lIns="36000" rIns="36000" tIns="45000" bIns="45000">
            <a:noAutofit/>
          </a:bodyPr>
          <a:p>
            <a:pPr marL="228600" indent="-228240">
              <a:lnSpc>
                <a:spcPct val="100000"/>
              </a:lnSpc>
              <a:spcBef>
                <a:spcPts val="1001"/>
              </a:spcBef>
              <a:buClr>
                <a:srgbClr val="000000"/>
              </a:buClr>
              <a:buFont typeface="Arial"/>
              <a:buChar char="•"/>
            </a:pPr>
            <a:r>
              <a:rPr b="1" lang="en-GB" sz="1400" spc="-1" strike="noStrike">
                <a:solidFill>
                  <a:srgbClr val="000000"/>
                </a:solidFill>
                <a:latin typeface="Arial"/>
                <a:ea typeface="Blogger Sans"/>
              </a:rPr>
              <a:t>Include other benefits that might not be quantified</a:t>
            </a:r>
            <a:endParaRPr b="0" lang="it-IT" sz="1400" spc="-1" strike="noStrike">
              <a:latin typeface="Arial"/>
            </a:endParaRPr>
          </a:p>
          <a:p>
            <a:pPr marL="228600" indent="-228240">
              <a:lnSpc>
                <a:spcPct val="100000"/>
              </a:lnSpc>
              <a:spcBef>
                <a:spcPts val="1001"/>
              </a:spcBef>
              <a:buClr>
                <a:srgbClr val="000000"/>
              </a:buClr>
              <a:buFont typeface="Arial"/>
              <a:buChar char="•"/>
            </a:pPr>
            <a:r>
              <a:rPr b="1" lang="en-GB" sz="1400" spc="-1" strike="noStrike">
                <a:solidFill>
                  <a:srgbClr val="000000"/>
                </a:solidFill>
                <a:latin typeface="Arial"/>
                <a:ea typeface="Blogger Sans"/>
              </a:rPr>
              <a:t>Use one sentence per advantage</a:t>
            </a:r>
            <a:endParaRPr b="0" lang="it-IT" sz="1400" spc="-1" strike="noStrike">
              <a:latin typeface="Arial"/>
            </a:endParaRPr>
          </a:p>
          <a:p>
            <a:pPr marL="228600" indent="-228240">
              <a:lnSpc>
                <a:spcPct val="100000"/>
              </a:lnSpc>
              <a:spcBef>
                <a:spcPts val="1001"/>
              </a:spcBef>
              <a:buClr>
                <a:srgbClr val="000000"/>
              </a:buClr>
              <a:buFont typeface="Arial"/>
              <a:buChar char="•"/>
            </a:pPr>
            <a:r>
              <a:rPr b="0" lang="en-GB" sz="1400" spc="-1" strike="noStrike">
                <a:solidFill>
                  <a:srgbClr val="000000"/>
                </a:solidFill>
                <a:latin typeface="Arial"/>
                <a:ea typeface="Blogger Sans"/>
              </a:rPr>
              <a:t>Easy to use / AI integrated / certified technology / job benefits / good business case / social benefits / environmental benefits / user features / innovative characteristics</a:t>
            </a:r>
            <a:endParaRPr b="0" lang="it-IT" sz="1400" spc="-1" strike="noStrike">
              <a:latin typeface="Arial"/>
            </a:endParaRPr>
          </a:p>
        </p:txBody>
      </p:sp>
      <p:sp>
        <p:nvSpPr>
          <p:cNvPr id="93" name="CustomShape 8"/>
          <p:cNvSpPr/>
          <p:nvPr/>
        </p:nvSpPr>
        <p:spPr>
          <a:xfrm>
            <a:off x="7626240" y="1947240"/>
            <a:ext cx="3785760" cy="1942200"/>
          </a:xfrm>
          <a:prstGeom prst="rect">
            <a:avLst/>
          </a:prstGeom>
          <a:solidFill>
            <a:schemeClr val="bg1"/>
          </a:solidFill>
          <a:ln>
            <a:solidFill>
              <a:srgbClr val="092a38"/>
            </a:solidFill>
          </a:ln>
        </p:spPr>
        <p:style>
          <a:lnRef idx="2">
            <a:schemeClr val="accent1">
              <a:shade val="15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en-GB" sz="1800" spc="-1" strike="noStrike">
                <a:solidFill>
                  <a:srgbClr val="000000"/>
                </a:solidFill>
                <a:latin typeface="Aptos"/>
              </a:rPr>
              <a:t>Picture 1</a:t>
            </a:r>
            <a:endParaRPr b="0" lang="it-IT" sz="1800" spc="-1" strike="noStrike">
              <a:latin typeface="Arial"/>
            </a:endParaRPr>
          </a:p>
          <a:p>
            <a:pPr algn="ctr">
              <a:lnSpc>
                <a:spcPct val="100000"/>
              </a:lnSpc>
            </a:pPr>
            <a:r>
              <a:rPr b="0" lang="en-GB" sz="1800" spc="-1" strike="noStrike">
                <a:solidFill>
                  <a:srgbClr val="000000"/>
                </a:solidFill>
                <a:latin typeface="Aptos"/>
              </a:rPr>
              <a:t>A high-resolution picture showing the product or service in action</a:t>
            </a:r>
            <a:endParaRPr b="0" lang="it-IT" sz="1800" spc="-1" strike="noStrike">
              <a:latin typeface="Arial"/>
            </a:endParaRPr>
          </a:p>
          <a:p>
            <a:pPr algn="ctr">
              <a:lnSpc>
                <a:spcPct val="100000"/>
              </a:lnSpc>
            </a:pPr>
            <a:r>
              <a:rPr b="0" lang="en-GB" sz="1800" spc="-1" strike="noStrike">
                <a:solidFill>
                  <a:srgbClr val="000000"/>
                </a:solidFill>
                <a:latin typeface="Aptos"/>
              </a:rPr>
              <a:t>No company names or logos </a:t>
            </a:r>
            <a:endParaRPr b="0" lang="it-IT" sz="1800" spc="-1" strike="noStrike">
              <a:latin typeface="Arial"/>
            </a:endParaRPr>
          </a:p>
        </p:txBody>
      </p:sp>
      <p:sp>
        <p:nvSpPr>
          <p:cNvPr id="94" name="CustomShape 9"/>
          <p:cNvSpPr/>
          <p:nvPr/>
        </p:nvSpPr>
        <p:spPr>
          <a:xfrm>
            <a:off x="8556120" y="4217040"/>
            <a:ext cx="2855880" cy="1368000"/>
          </a:xfrm>
          <a:prstGeom prst="rect">
            <a:avLst/>
          </a:prstGeom>
          <a:solidFill>
            <a:schemeClr val="bg1"/>
          </a:solidFill>
          <a:ln>
            <a:solidFill>
              <a:srgbClr val="092a38"/>
            </a:solidFill>
          </a:ln>
        </p:spPr>
        <p:style>
          <a:lnRef idx="2">
            <a:schemeClr val="accent1">
              <a:shade val="15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en-GB" sz="1400" spc="-1" strike="noStrike">
                <a:solidFill>
                  <a:srgbClr val="000000"/>
                </a:solidFill>
                <a:latin typeface="Aptos"/>
              </a:rPr>
              <a:t>Picture 2 (optional)</a:t>
            </a:r>
            <a:endParaRPr b="0" lang="it-IT" sz="1400" spc="-1" strike="noStrike">
              <a:latin typeface="Arial"/>
            </a:endParaRPr>
          </a:p>
          <a:p>
            <a:pPr algn="ctr">
              <a:lnSpc>
                <a:spcPct val="100000"/>
              </a:lnSpc>
            </a:pPr>
            <a:r>
              <a:rPr b="0" lang="en-GB" sz="1400" spc="-1" strike="noStrike">
                <a:solidFill>
                  <a:srgbClr val="000000"/>
                </a:solidFill>
                <a:latin typeface="Aptos"/>
              </a:rPr>
              <a:t>A high-resolution picture showing the product or service in action</a:t>
            </a:r>
            <a:endParaRPr b="0" lang="it-IT" sz="1400" spc="-1" strike="noStrike">
              <a:latin typeface="Arial"/>
            </a:endParaRPr>
          </a:p>
          <a:p>
            <a:pPr algn="ctr">
              <a:lnSpc>
                <a:spcPct val="100000"/>
              </a:lnSpc>
            </a:pPr>
            <a:r>
              <a:rPr b="0" lang="en-GB" sz="1400" spc="-1" strike="noStrike">
                <a:solidFill>
                  <a:srgbClr val="000000"/>
                </a:solidFill>
                <a:latin typeface="Aptos"/>
              </a:rPr>
              <a:t>No company names or logos </a:t>
            </a:r>
            <a:endParaRPr b="0" lang="it-IT" sz="1400" spc="-1" strike="noStrike">
              <a:latin typeface="Arial"/>
            </a:endParaRPr>
          </a:p>
        </p:txBody>
      </p:sp>
      <p:sp>
        <p:nvSpPr>
          <p:cNvPr id="95" name="CustomShape 10"/>
          <p:cNvSpPr/>
          <p:nvPr/>
        </p:nvSpPr>
        <p:spPr>
          <a:xfrm>
            <a:off x="9731880" y="5834160"/>
            <a:ext cx="2260800" cy="82152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en-GB" sz="4800" spc="-1" strike="noStrike">
                <a:solidFill>
                  <a:srgbClr val="ff0000"/>
                </a:solidFill>
                <a:latin typeface="Aptos"/>
              </a:rPr>
              <a:t>Guide</a:t>
            </a:r>
            <a:endParaRPr b="0" lang="it-IT" sz="4800" spc="-1" strike="noStrike">
              <a:latin typeface="Arial"/>
            </a:endParaRPr>
          </a:p>
        </p:txBody>
      </p:sp>
      <p:sp>
        <p:nvSpPr>
          <p:cNvPr id="96" name="CustomShape 11"/>
          <p:cNvSpPr/>
          <p:nvPr/>
        </p:nvSpPr>
        <p:spPr>
          <a:xfrm>
            <a:off x="592200" y="5787000"/>
            <a:ext cx="7318800" cy="910080"/>
          </a:xfrm>
          <a:prstGeom prst="rect">
            <a:avLst/>
          </a:prstGeom>
          <a:noFill/>
          <a:ln w="0">
            <a:noFill/>
          </a:ln>
        </p:spPr>
        <p:style>
          <a:lnRef idx="0"/>
          <a:fillRef idx="0"/>
          <a:effectRef idx="0"/>
          <a:fontRef idx="minor"/>
        </p:style>
        <p:txBody>
          <a:bodyPr lIns="36000" rIns="36000" tIns="45000" bIns="45000">
            <a:noAutofit/>
          </a:bodyPr>
          <a:p>
            <a:pPr>
              <a:lnSpc>
                <a:spcPct val="100000"/>
              </a:lnSpc>
              <a:spcBef>
                <a:spcPts val="1001"/>
              </a:spcBef>
              <a:tabLst>
                <a:tab algn="l" pos="0"/>
              </a:tabLst>
            </a:pPr>
            <a:r>
              <a:rPr b="0" lang="fr-FR" sz="1600" spc="-1" strike="noStrike">
                <a:solidFill>
                  <a:srgbClr val="006ba6"/>
                </a:solidFill>
                <a:latin typeface="Blogger Sans"/>
                <a:ea typeface="Blogger Sans"/>
              </a:rPr>
              <a:t>Link to EEN profile (if there is one):</a:t>
            </a:r>
            <a:r>
              <a:rPr b="0" lang="fr-FR" sz="1400" spc="-1" strike="noStrike">
                <a:solidFill>
                  <a:srgbClr val="00587c"/>
                </a:solidFill>
                <a:latin typeface="Arial"/>
                <a:ea typeface="Blogger Sans"/>
              </a:rPr>
              <a:t> </a:t>
            </a:r>
            <a:r>
              <a:rPr b="0" lang="fr-FR" sz="1400" spc="-1" strike="noStrike" u="sng">
                <a:solidFill>
                  <a:srgbClr val="467886"/>
                </a:solidFill>
                <a:uFillTx/>
                <a:latin typeface="Arial"/>
                <a:ea typeface="Blogger Sans"/>
                <a:hlinkClick r:id="rId2"/>
              </a:rPr>
              <a:t>https://een.ec.europa.eu</a:t>
            </a:r>
            <a:r>
              <a:rPr b="0" lang="en-GB" sz="1400" spc="-1" strike="noStrike">
                <a:solidFill>
                  <a:srgbClr val="000000"/>
                </a:solidFill>
                <a:latin typeface="Arial"/>
                <a:ea typeface="Blogger Sans"/>
              </a:rPr>
              <a:t> </a:t>
            </a:r>
            <a:endParaRPr b="0" lang="it-IT" sz="1400" spc="-1" strike="noStrike">
              <a:latin typeface="Arial"/>
            </a:endParaRPr>
          </a:p>
          <a:p>
            <a:pPr>
              <a:lnSpc>
                <a:spcPct val="100000"/>
              </a:lnSpc>
              <a:spcBef>
                <a:spcPts val="1001"/>
              </a:spcBef>
              <a:tabLst>
                <a:tab algn="l" pos="0"/>
              </a:tabLst>
            </a:pPr>
            <a:r>
              <a:rPr b="0" lang="en-GB" sz="1600" spc="-1" strike="noStrike">
                <a:solidFill>
                  <a:srgbClr val="006ba6"/>
                </a:solidFill>
                <a:latin typeface="Blogger Sans"/>
                <a:ea typeface="Blogger Sans"/>
              </a:rPr>
              <a:t>Contact</a:t>
            </a:r>
            <a:r>
              <a:rPr b="0" lang="en-GB" sz="1600" spc="-1" strike="noStrike">
                <a:solidFill>
                  <a:srgbClr val="00587c"/>
                </a:solidFill>
                <a:latin typeface="Arial"/>
                <a:ea typeface="Blogger Sans"/>
              </a:rPr>
              <a:t>: </a:t>
            </a:r>
            <a:r>
              <a:rPr b="0" lang="en-GB" sz="1400" spc="-1" strike="noStrike">
                <a:solidFill>
                  <a:srgbClr val="000000"/>
                </a:solidFill>
                <a:latin typeface="Arial"/>
                <a:ea typeface="Blogger Sans"/>
              </a:rPr>
              <a:t>Name, Organisation, Email Address</a:t>
            </a:r>
            <a:endParaRPr b="0" lang="it-IT" sz="1400" spc="-1" strike="noStrike">
              <a:latin typeface="Arial"/>
            </a:endParaRPr>
          </a:p>
        </p:txBody>
      </p:sp>
    </p:spTree>
  </p:cSld>
  <p:transition>
    <p:fade/>
  </p:transition>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7" name="Picture Placeholder 7" descr=""/>
          <p:cNvPicPr/>
          <p:nvPr/>
        </p:nvPicPr>
        <p:blipFill>
          <a:blip r:embed="rId1"/>
          <a:stretch/>
        </p:blipFill>
        <p:spPr>
          <a:xfrm>
            <a:off x="0" y="-25560"/>
            <a:ext cx="12182760" cy="6883200"/>
          </a:xfrm>
          <a:prstGeom prst="rect">
            <a:avLst/>
          </a:prstGeom>
          <a:ln w="0">
            <a:noFill/>
          </a:ln>
        </p:spPr>
      </p:pic>
      <p:sp>
        <p:nvSpPr>
          <p:cNvPr id="98" name="TextShape 1"/>
          <p:cNvSpPr txBox="1"/>
          <p:nvPr/>
        </p:nvSpPr>
        <p:spPr>
          <a:xfrm>
            <a:off x="604440" y="439200"/>
            <a:ext cx="10979640" cy="555840"/>
          </a:xfrm>
          <a:prstGeom prst="rect">
            <a:avLst/>
          </a:prstGeom>
          <a:noFill/>
          <a:ln w="0">
            <a:noFill/>
          </a:ln>
        </p:spPr>
        <p:txBody>
          <a:bodyPr lIns="0" anchor="ctr">
            <a:noAutofit/>
          </a:bodyPr>
          <a:p>
            <a:pPr>
              <a:lnSpc>
                <a:spcPct val="90000"/>
              </a:lnSpc>
            </a:pPr>
            <a:r>
              <a:rPr b="0" lang="en-GB" sz="2400" spc="-1" strike="noStrike">
                <a:solidFill>
                  <a:srgbClr val="006ba6"/>
                </a:solidFill>
                <a:latin typeface="Blogger Sans"/>
                <a:ea typeface="Blogger Sans"/>
              </a:rPr>
              <a:t>Profile Title (use this font and character size) </a:t>
            </a:r>
            <a:endParaRPr b="0" lang="en-US" sz="2400" spc="-1" strike="noStrike">
              <a:solidFill>
                <a:srgbClr val="000000"/>
              </a:solidFill>
              <a:latin typeface="Aptos"/>
            </a:endParaRPr>
          </a:p>
        </p:txBody>
      </p:sp>
      <p:sp>
        <p:nvSpPr>
          <p:cNvPr id="99" name="TextShape 2"/>
          <p:cNvSpPr txBox="1"/>
          <p:nvPr/>
        </p:nvSpPr>
        <p:spPr>
          <a:xfrm>
            <a:off x="592200" y="1301400"/>
            <a:ext cx="8301960" cy="1064520"/>
          </a:xfrm>
          <a:prstGeom prst="rect">
            <a:avLst/>
          </a:prstGeom>
          <a:noFill/>
          <a:ln w="0">
            <a:noFill/>
          </a:ln>
        </p:spPr>
        <p:txBody>
          <a:bodyPr lIns="36000" rIns="36000">
            <a:noAutofit/>
          </a:bodyPr>
          <a:p>
            <a:pPr>
              <a:lnSpc>
                <a:spcPct val="90000"/>
              </a:lnSpc>
              <a:spcBef>
                <a:spcPts val="1001"/>
              </a:spcBef>
              <a:tabLst>
                <a:tab algn="l" pos="0"/>
              </a:tabLst>
            </a:pPr>
            <a:r>
              <a:rPr b="0" lang="en-US" sz="1400" spc="-1" strike="noStrike">
                <a:solidFill>
                  <a:srgbClr val="000000"/>
                </a:solidFill>
                <a:latin typeface="Arial"/>
                <a:ea typeface="Blogger Sans"/>
              </a:rPr>
              <a:t>A short summary of 50 words – see the guide.</a:t>
            </a:r>
            <a:endParaRPr b="0" lang="en-US" sz="1400" spc="-1" strike="noStrike">
              <a:solidFill>
                <a:srgbClr val="000000"/>
              </a:solidFill>
              <a:latin typeface="Aptos"/>
            </a:endParaRPr>
          </a:p>
          <a:p>
            <a:pPr>
              <a:lnSpc>
                <a:spcPct val="100000"/>
              </a:lnSpc>
              <a:spcBef>
                <a:spcPts val="1001"/>
              </a:spcBef>
              <a:tabLst>
                <a:tab algn="l" pos="0"/>
              </a:tabLst>
            </a:pPr>
            <a:endParaRPr b="0" lang="en-US" sz="1400" spc="-1" strike="noStrike">
              <a:solidFill>
                <a:srgbClr val="000000"/>
              </a:solidFill>
              <a:latin typeface="Aptos"/>
            </a:endParaRPr>
          </a:p>
          <a:p>
            <a:pPr>
              <a:lnSpc>
                <a:spcPct val="90000"/>
              </a:lnSpc>
              <a:spcBef>
                <a:spcPts val="1001"/>
              </a:spcBef>
              <a:tabLst>
                <a:tab algn="l" pos="0"/>
              </a:tabLst>
            </a:pPr>
            <a:endParaRPr b="0" lang="en-US" sz="1400" spc="-1" strike="noStrike">
              <a:solidFill>
                <a:srgbClr val="000000"/>
              </a:solidFill>
              <a:latin typeface="Aptos"/>
            </a:endParaRPr>
          </a:p>
        </p:txBody>
      </p:sp>
      <p:sp>
        <p:nvSpPr>
          <p:cNvPr id="100" name="CustomShape 3"/>
          <p:cNvSpPr/>
          <p:nvPr/>
        </p:nvSpPr>
        <p:spPr>
          <a:xfrm>
            <a:off x="592200" y="5787000"/>
            <a:ext cx="7318800" cy="910080"/>
          </a:xfrm>
          <a:prstGeom prst="rect">
            <a:avLst/>
          </a:prstGeom>
          <a:noFill/>
          <a:ln w="0">
            <a:noFill/>
          </a:ln>
        </p:spPr>
        <p:style>
          <a:lnRef idx="0"/>
          <a:fillRef idx="0"/>
          <a:effectRef idx="0"/>
          <a:fontRef idx="minor"/>
        </p:style>
        <p:txBody>
          <a:bodyPr lIns="36000" rIns="36000" tIns="45000" bIns="45000">
            <a:noAutofit/>
          </a:bodyPr>
          <a:p>
            <a:pPr>
              <a:lnSpc>
                <a:spcPct val="100000"/>
              </a:lnSpc>
              <a:spcBef>
                <a:spcPts val="1001"/>
              </a:spcBef>
              <a:tabLst>
                <a:tab algn="l" pos="0"/>
              </a:tabLst>
            </a:pPr>
            <a:r>
              <a:rPr b="0" lang="fr-FR" sz="1600" spc="-1" strike="noStrike">
                <a:solidFill>
                  <a:srgbClr val="006ba6"/>
                </a:solidFill>
                <a:latin typeface="Blogger Sans"/>
                <a:ea typeface="Blogger Sans"/>
              </a:rPr>
              <a:t>Link to EEN profile:</a:t>
            </a:r>
            <a:r>
              <a:rPr b="0" lang="fr-FR" sz="1400" spc="-1" strike="noStrike">
                <a:solidFill>
                  <a:srgbClr val="00587c"/>
                </a:solidFill>
                <a:latin typeface="Arial"/>
                <a:ea typeface="Blogger Sans"/>
              </a:rPr>
              <a:t> </a:t>
            </a:r>
            <a:r>
              <a:rPr b="0" lang="fr-FR" sz="1400" spc="-1" strike="noStrike" u="sng">
                <a:solidFill>
                  <a:srgbClr val="467886"/>
                </a:solidFill>
                <a:uFillTx/>
                <a:latin typeface="Arial"/>
                <a:ea typeface="Blogger Sans"/>
                <a:hlinkClick r:id="rId2"/>
              </a:rPr>
              <a:t>https://een.ec.europa.eu</a:t>
            </a:r>
            <a:r>
              <a:rPr b="0" lang="en-GB" sz="1400" spc="-1" strike="noStrike">
                <a:solidFill>
                  <a:srgbClr val="000000"/>
                </a:solidFill>
                <a:latin typeface="Arial"/>
                <a:ea typeface="Blogger Sans"/>
              </a:rPr>
              <a:t> </a:t>
            </a:r>
            <a:endParaRPr b="0" lang="it-IT" sz="1400" spc="-1" strike="noStrike">
              <a:latin typeface="Arial"/>
            </a:endParaRPr>
          </a:p>
          <a:p>
            <a:pPr>
              <a:lnSpc>
                <a:spcPct val="100000"/>
              </a:lnSpc>
              <a:spcBef>
                <a:spcPts val="1001"/>
              </a:spcBef>
              <a:tabLst>
                <a:tab algn="l" pos="0"/>
              </a:tabLst>
            </a:pPr>
            <a:r>
              <a:rPr b="0" lang="en-GB" sz="1600" spc="-1" strike="noStrike">
                <a:solidFill>
                  <a:srgbClr val="006ba6"/>
                </a:solidFill>
                <a:latin typeface="Blogger Sans"/>
                <a:ea typeface="Blogger Sans"/>
              </a:rPr>
              <a:t>Contact</a:t>
            </a:r>
            <a:r>
              <a:rPr b="0" lang="en-GB" sz="1600" spc="-1" strike="noStrike">
                <a:solidFill>
                  <a:srgbClr val="00587c"/>
                </a:solidFill>
                <a:latin typeface="Arial"/>
                <a:ea typeface="Blogger Sans"/>
              </a:rPr>
              <a:t>: </a:t>
            </a:r>
            <a:r>
              <a:rPr b="0" lang="en-GB" sz="1400" spc="-1" strike="noStrike">
                <a:solidFill>
                  <a:srgbClr val="000000"/>
                </a:solidFill>
                <a:latin typeface="Arial"/>
                <a:ea typeface="Blogger Sans"/>
              </a:rPr>
              <a:t>Name, Organisation, Email Address</a:t>
            </a:r>
            <a:endParaRPr b="0" lang="it-IT" sz="1400" spc="-1" strike="noStrike">
              <a:latin typeface="Arial"/>
            </a:endParaRPr>
          </a:p>
        </p:txBody>
      </p:sp>
      <p:sp>
        <p:nvSpPr>
          <p:cNvPr id="101" name="CustomShape 4"/>
          <p:cNvSpPr/>
          <p:nvPr/>
        </p:nvSpPr>
        <p:spPr>
          <a:xfrm>
            <a:off x="592200" y="2531880"/>
            <a:ext cx="7567920" cy="1307160"/>
          </a:xfrm>
          <a:prstGeom prst="rect">
            <a:avLst/>
          </a:prstGeom>
          <a:noFill/>
          <a:ln w="0">
            <a:noFill/>
          </a:ln>
        </p:spPr>
        <p:style>
          <a:lnRef idx="0"/>
          <a:fillRef idx="0"/>
          <a:effectRef idx="0"/>
          <a:fontRef idx="minor"/>
        </p:style>
        <p:txBody>
          <a:bodyPr lIns="36000" rIns="36000" tIns="45000" bIns="45000">
            <a:noAutofit/>
          </a:bodyPr>
          <a:p>
            <a:pPr marL="228600" indent="-228240">
              <a:lnSpc>
                <a:spcPct val="100000"/>
              </a:lnSpc>
              <a:spcBef>
                <a:spcPts val="1001"/>
              </a:spcBef>
              <a:buClr>
                <a:srgbClr val="000000"/>
              </a:buClr>
              <a:buFont typeface="Arial"/>
              <a:buChar char="•"/>
            </a:pPr>
            <a:r>
              <a:rPr b="0" lang="en-GB" sz="1400" spc="-1" strike="noStrike">
                <a:solidFill>
                  <a:srgbClr val="000000"/>
                </a:solidFill>
                <a:latin typeface="Arial"/>
                <a:ea typeface="Blogger Sans"/>
              </a:rPr>
              <a:t>Advantage 1 – one sentence </a:t>
            </a:r>
            <a:endParaRPr b="0" lang="it-IT" sz="1400" spc="-1" strike="noStrike">
              <a:latin typeface="Arial"/>
            </a:endParaRPr>
          </a:p>
          <a:p>
            <a:pPr marL="228600" indent="-228240">
              <a:lnSpc>
                <a:spcPct val="100000"/>
              </a:lnSpc>
              <a:spcBef>
                <a:spcPts val="1001"/>
              </a:spcBef>
              <a:buClr>
                <a:srgbClr val="000000"/>
              </a:buClr>
              <a:buFont typeface="Arial"/>
              <a:buChar char="•"/>
            </a:pPr>
            <a:r>
              <a:rPr b="0" lang="en-GB" sz="1400" spc="-1" strike="noStrike">
                <a:solidFill>
                  <a:srgbClr val="000000"/>
                </a:solidFill>
                <a:latin typeface="Arial"/>
                <a:ea typeface="Blogger Sans"/>
              </a:rPr>
              <a:t>Advantage 2 – one sentence </a:t>
            </a:r>
            <a:endParaRPr b="0" lang="it-IT" sz="1400" spc="-1" strike="noStrike">
              <a:latin typeface="Arial"/>
            </a:endParaRPr>
          </a:p>
          <a:p>
            <a:pPr marL="228600" indent="-228240">
              <a:lnSpc>
                <a:spcPct val="100000"/>
              </a:lnSpc>
              <a:spcBef>
                <a:spcPts val="1001"/>
              </a:spcBef>
              <a:buClr>
                <a:srgbClr val="000000"/>
              </a:buClr>
              <a:buFont typeface="Arial"/>
              <a:buChar char="•"/>
            </a:pPr>
            <a:r>
              <a:rPr b="0" lang="en-GB" sz="1400" spc="-1" strike="noStrike">
                <a:solidFill>
                  <a:srgbClr val="000000"/>
                </a:solidFill>
                <a:latin typeface="Arial"/>
                <a:ea typeface="Blogger Sans"/>
              </a:rPr>
              <a:t>Advantage 3 – one sentence </a:t>
            </a:r>
            <a:endParaRPr b="0" lang="it-IT" sz="1400" spc="-1" strike="noStrike">
              <a:latin typeface="Arial"/>
            </a:endParaRPr>
          </a:p>
          <a:p>
            <a:pPr>
              <a:lnSpc>
                <a:spcPct val="100000"/>
              </a:lnSpc>
              <a:spcBef>
                <a:spcPts val="1001"/>
              </a:spcBef>
              <a:tabLst>
                <a:tab algn="l" pos="0"/>
              </a:tabLst>
            </a:pPr>
            <a:endParaRPr b="0" lang="it-IT" sz="1400" spc="-1" strike="noStrike">
              <a:latin typeface="Arial"/>
            </a:endParaRPr>
          </a:p>
          <a:p>
            <a:pPr>
              <a:lnSpc>
                <a:spcPct val="100000"/>
              </a:lnSpc>
              <a:spcBef>
                <a:spcPts val="1001"/>
              </a:spcBef>
              <a:tabLst>
                <a:tab algn="l" pos="0"/>
              </a:tabLst>
            </a:pPr>
            <a:endParaRPr b="0" lang="it-IT" sz="1400" spc="-1" strike="noStrike">
              <a:latin typeface="Arial"/>
            </a:endParaRPr>
          </a:p>
          <a:p>
            <a:pPr>
              <a:lnSpc>
                <a:spcPct val="90000"/>
              </a:lnSpc>
              <a:spcBef>
                <a:spcPts val="1001"/>
              </a:spcBef>
              <a:tabLst>
                <a:tab algn="l" pos="0"/>
              </a:tabLst>
            </a:pPr>
            <a:endParaRPr b="0" lang="it-IT" sz="1400" spc="-1" strike="noStrike">
              <a:latin typeface="Arial"/>
            </a:endParaRPr>
          </a:p>
        </p:txBody>
      </p:sp>
      <p:sp>
        <p:nvSpPr>
          <p:cNvPr id="102" name="CustomShape 5"/>
          <p:cNvSpPr/>
          <p:nvPr/>
        </p:nvSpPr>
        <p:spPr>
          <a:xfrm>
            <a:off x="488880" y="985320"/>
            <a:ext cx="1161360" cy="333720"/>
          </a:xfrm>
          <a:prstGeom prst="rect">
            <a:avLst/>
          </a:prstGeom>
          <a:noFill/>
          <a:ln w="0">
            <a:noFill/>
          </a:ln>
        </p:spPr>
        <p:style>
          <a:lnRef idx="0"/>
          <a:fillRef idx="0"/>
          <a:effectRef idx="0"/>
          <a:fontRef idx="minor"/>
        </p:style>
        <p:txBody>
          <a:bodyPr wrap="none" lIns="90000" rIns="90000" tIns="45000" bIns="45000">
            <a:spAutoFit/>
          </a:bodyPr>
          <a:p>
            <a:pPr>
              <a:lnSpc>
                <a:spcPct val="100000"/>
              </a:lnSpc>
            </a:pPr>
            <a:r>
              <a:rPr b="0" lang="en-US" sz="1600" spc="-1" strike="noStrike">
                <a:solidFill>
                  <a:srgbClr val="006ba6"/>
                </a:solidFill>
                <a:latin typeface="Blogger Sans"/>
                <a:ea typeface="Blogger Sans"/>
              </a:rPr>
              <a:t>Summary:</a:t>
            </a:r>
            <a:r>
              <a:rPr b="0" lang="en-US" sz="1600" spc="-1" strike="noStrike">
                <a:solidFill>
                  <a:srgbClr val="000000"/>
                </a:solidFill>
                <a:latin typeface="Blogger Sans"/>
                <a:ea typeface="Blogger Sans"/>
              </a:rPr>
              <a:t> </a:t>
            </a:r>
            <a:endParaRPr b="0" lang="it-IT" sz="1600" spc="-1" strike="noStrike">
              <a:latin typeface="Arial"/>
            </a:endParaRPr>
          </a:p>
        </p:txBody>
      </p:sp>
      <p:sp>
        <p:nvSpPr>
          <p:cNvPr id="103" name="CustomShape 6"/>
          <p:cNvSpPr/>
          <p:nvPr/>
        </p:nvSpPr>
        <p:spPr>
          <a:xfrm>
            <a:off x="275400" y="2187360"/>
            <a:ext cx="6885360" cy="333720"/>
          </a:xfrm>
          <a:prstGeom prst="rect">
            <a:avLst/>
          </a:prstGeom>
          <a:noFill/>
          <a:ln w="0">
            <a:noFill/>
          </a:ln>
        </p:spPr>
        <p:style>
          <a:lnRef idx="0"/>
          <a:fillRef idx="0"/>
          <a:effectRef idx="0"/>
          <a:fontRef idx="minor"/>
        </p:style>
        <p:txBody>
          <a:bodyPr wrap="none" lIns="90000" rIns="90000" tIns="45000" bIns="45000">
            <a:spAutoFit/>
          </a:bodyPr>
          <a:p>
            <a:pPr>
              <a:lnSpc>
                <a:spcPct val="100000"/>
              </a:lnSpc>
            </a:pPr>
            <a:r>
              <a:rPr b="0" lang="en-US" sz="1600" spc="-1" strike="noStrike">
                <a:solidFill>
                  <a:srgbClr val="006ba6"/>
                </a:solidFill>
                <a:latin typeface="Blogger Sans"/>
                <a:ea typeface="Blogger Sans"/>
              </a:rPr>
              <a:t>Technical and economic advantages (quantitative): Choose from the below</a:t>
            </a:r>
            <a:endParaRPr b="0" lang="it-IT" sz="1600" spc="-1" strike="noStrike">
              <a:latin typeface="Arial"/>
            </a:endParaRPr>
          </a:p>
        </p:txBody>
      </p:sp>
      <p:sp>
        <p:nvSpPr>
          <p:cNvPr id="104" name="CustomShape 7"/>
          <p:cNvSpPr/>
          <p:nvPr/>
        </p:nvSpPr>
        <p:spPr>
          <a:xfrm>
            <a:off x="354960" y="3999960"/>
            <a:ext cx="5841360" cy="333720"/>
          </a:xfrm>
          <a:prstGeom prst="rect">
            <a:avLst/>
          </a:prstGeom>
          <a:noFill/>
          <a:ln w="0">
            <a:noFill/>
          </a:ln>
        </p:spPr>
        <p:style>
          <a:lnRef idx="0"/>
          <a:fillRef idx="0"/>
          <a:effectRef idx="0"/>
          <a:fontRef idx="minor"/>
        </p:style>
        <p:txBody>
          <a:bodyPr wrap="none" lIns="90000" rIns="90000" tIns="45000" bIns="45000">
            <a:spAutoFit/>
          </a:bodyPr>
          <a:p>
            <a:pPr>
              <a:lnSpc>
                <a:spcPct val="100000"/>
              </a:lnSpc>
            </a:pPr>
            <a:r>
              <a:rPr b="0" lang="en-US" sz="1600" spc="-1" strike="noStrike">
                <a:solidFill>
                  <a:srgbClr val="006ba6"/>
                </a:solidFill>
                <a:latin typeface="Blogger Sans"/>
                <a:ea typeface="Blogger Sans"/>
              </a:rPr>
              <a:t>Other Benefits (qualitative): Choose from the below or add new</a:t>
            </a:r>
            <a:endParaRPr b="0" lang="it-IT" sz="1600" spc="-1" strike="noStrike">
              <a:latin typeface="Arial"/>
            </a:endParaRPr>
          </a:p>
        </p:txBody>
      </p:sp>
      <p:sp>
        <p:nvSpPr>
          <p:cNvPr id="105" name="CustomShape 8"/>
          <p:cNvSpPr/>
          <p:nvPr/>
        </p:nvSpPr>
        <p:spPr>
          <a:xfrm>
            <a:off x="592200" y="4390560"/>
            <a:ext cx="7567920" cy="1235520"/>
          </a:xfrm>
          <a:prstGeom prst="rect">
            <a:avLst/>
          </a:prstGeom>
          <a:noFill/>
          <a:ln w="0">
            <a:noFill/>
          </a:ln>
        </p:spPr>
        <p:style>
          <a:lnRef idx="0"/>
          <a:fillRef idx="0"/>
          <a:effectRef idx="0"/>
          <a:fontRef idx="minor"/>
        </p:style>
        <p:txBody>
          <a:bodyPr lIns="36000" rIns="36000" tIns="45000" bIns="45000">
            <a:noAutofit/>
          </a:bodyPr>
          <a:p>
            <a:pPr marL="228600" indent="-228240">
              <a:lnSpc>
                <a:spcPct val="100000"/>
              </a:lnSpc>
              <a:spcBef>
                <a:spcPts val="1001"/>
              </a:spcBef>
              <a:buClr>
                <a:srgbClr val="000000"/>
              </a:buClr>
              <a:buFont typeface="Arial"/>
              <a:buChar char="•"/>
            </a:pPr>
            <a:r>
              <a:rPr b="0" lang="en-GB" sz="1400" spc="-1" strike="noStrike">
                <a:solidFill>
                  <a:srgbClr val="000000"/>
                </a:solidFill>
                <a:latin typeface="Arial"/>
                <a:ea typeface="Blogger Sans"/>
              </a:rPr>
              <a:t>Other advantage 1 – one sentence </a:t>
            </a:r>
            <a:endParaRPr b="0" lang="it-IT" sz="1400" spc="-1" strike="noStrike">
              <a:latin typeface="Arial"/>
            </a:endParaRPr>
          </a:p>
          <a:p>
            <a:pPr marL="228600" indent="-228240">
              <a:lnSpc>
                <a:spcPct val="100000"/>
              </a:lnSpc>
              <a:spcBef>
                <a:spcPts val="1001"/>
              </a:spcBef>
              <a:buClr>
                <a:srgbClr val="000000"/>
              </a:buClr>
              <a:buFont typeface="Arial"/>
              <a:buChar char="•"/>
            </a:pPr>
            <a:r>
              <a:rPr b="0" lang="en-GB" sz="1400" spc="-1" strike="noStrike">
                <a:solidFill>
                  <a:srgbClr val="000000"/>
                </a:solidFill>
                <a:latin typeface="Arial"/>
                <a:ea typeface="Blogger Sans"/>
              </a:rPr>
              <a:t>Other advantage 2 – one sentence </a:t>
            </a:r>
            <a:endParaRPr b="0" lang="it-IT" sz="1400" spc="-1" strike="noStrike">
              <a:latin typeface="Arial"/>
            </a:endParaRPr>
          </a:p>
          <a:p>
            <a:pPr marL="228600" indent="-228240">
              <a:lnSpc>
                <a:spcPct val="100000"/>
              </a:lnSpc>
              <a:spcBef>
                <a:spcPts val="1001"/>
              </a:spcBef>
              <a:buClr>
                <a:srgbClr val="000000"/>
              </a:buClr>
              <a:buFont typeface="Arial"/>
              <a:buChar char="•"/>
            </a:pPr>
            <a:r>
              <a:rPr b="0" lang="en-GB" sz="1400" spc="-1" strike="noStrike">
                <a:solidFill>
                  <a:srgbClr val="000000"/>
                </a:solidFill>
                <a:latin typeface="Arial"/>
                <a:ea typeface="Blogger Sans"/>
              </a:rPr>
              <a:t>Other advantage 3 – one sentence </a:t>
            </a:r>
            <a:endParaRPr b="0" lang="it-IT" sz="1400" spc="-1" strike="noStrike">
              <a:latin typeface="Arial"/>
            </a:endParaRPr>
          </a:p>
        </p:txBody>
      </p:sp>
      <p:sp>
        <p:nvSpPr>
          <p:cNvPr id="106" name="CustomShape 9"/>
          <p:cNvSpPr/>
          <p:nvPr/>
        </p:nvSpPr>
        <p:spPr>
          <a:xfrm>
            <a:off x="9176760" y="5834160"/>
            <a:ext cx="2815920" cy="155196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en-GB" sz="4800" spc="-1" strike="noStrike">
                <a:solidFill>
                  <a:srgbClr val="ff0000"/>
                </a:solidFill>
                <a:latin typeface="Aptos"/>
              </a:rPr>
              <a:t>Template</a:t>
            </a:r>
            <a:endParaRPr b="0" lang="it-IT" sz="4800" spc="-1" strike="noStrike">
              <a:latin typeface="Arial"/>
            </a:endParaRPr>
          </a:p>
        </p:txBody>
      </p:sp>
      <p:sp>
        <p:nvSpPr>
          <p:cNvPr id="107" name="CustomShape 10"/>
          <p:cNvSpPr/>
          <p:nvPr/>
        </p:nvSpPr>
        <p:spPr>
          <a:xfrm>
            <a:off x="7626240" y="1947240"/>
            <a:ext cx="3785760" cy="1942200"/>
          </a:xfrm>
          <a:prstGeom prst="rect">
            <a:avLst/>
          </a:prstGeom>
          <a:solidFill>
            <a:schemeClr val="bg1"/>
          </a:solidFill>
          <a:ln>
            <a:solidFill>
              <a:srgbClr val="092a38"/>
            </a:solidFill>
          </a:ln>
        </p:spPr>
        <p:style>
          <a:lnRef idx="2">
            <a:schemeClr val="accent1">
              <a:shade val="15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en-GB" sz="1800" spc="-1" strike="noStrike">
                <a:solidFill>
                  <a:srgbClr val="000000"/>
                </a:solidFill>
                <a:latin typeface="Aptos"/>
              </a:rPr>
              <a:t>Picture 1</a:t>
            </a:r>
            <a:endParaRPr b="0" lang="it-IT" sz="1800" spc="-1" strike="noStrike">
              <a:latin typeface="Arial"/>
            </a:endParaRPr>
          </a:p>
          <a:p>
            <a:pPr algn="ctr">
              <a:lnSpc>
                <a:spcPct val="100000"/>
              </a:lnSpc>
            </a:pPr>
            <a:r>
              <a:rPr b="0" lang="en-GB" sz="1800" spc="-1" strike="noStrike">
                <a:solidFill>
                  <a:srgbClr val="000000"/>
                </a:solidFill>
                <a:latin typeface="Aptos"/>
              </a:rPr>
              <a:t>A high-resolution picture showing the product or service in action</a:t>
            </a:r>
            <a:endParaRPr b="0" lang="it-IT" sz="1800" spc="-1" strike="noStrike">
              <a:latin typeface="Arial"/>
            </a:endParaRPr>
          </a:p>
          <a:p>
            <a:pPr algn="ctr">
              <a:lnSpc>
                <a:spcPct val="100000"/>
              </a:lnSpc>
            </a:pPr>
            <a:r>
              <a:rPr b="0" lang="en-GB" sz="1800" spc="-1" strike="noStrike">
                <a:solidFill>
                  <a:srgbClr val="000000"/>
                </a:solidFill>
                <a:latin typeface="Aptos"/>
              </a:rPr>
              <a:t>No company names or logos </a:t>
            </a:r>
            <a:endParaRPr b="0" lang="it-IT" sz="1800" spc="-1" strike="noStrike">
              <a:latin typeface="Arial"/>
            </a:endParaRPr>
          </a:p>
        </p:txBody>
      </p:sp>
      <p:sp>
        <p:nvSpPr>
          <p:cNvPr id="108" name="CustomShape 11"/>
          <p:cNvSpPr/>
          <p:nvPr/>
        </p:nvSpPr>
        <p:spPr>
          <a:xfrm>
            <a:off x="8556120" y="4217040"/>
            <a:ext cx="2855880" cy="1368000"/>
          </a:xfrm>
          <a:prstGeom prst="rect">
            <a:avLst/>
          </a:prstGeom>
          <a:solidFill>
            <a:schemeClr val="bg1"/>
          </a:solidFill>
          <a:ln>
            <a:solidFill>
              <a:srgbClr val="092a38"/>
            </a:solidFill>
          </a:ln>
        </p:spPr>
        <p:style>
          <a:lnRef idx="2">
            <a:schemeClr val="accent1">
              <a:shade val="15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en-GB" sz="1400" spc="-1" strike="noStrike">
                <a:solidFill>
                  <a:srgbClr val="000000"/>
                </a:solidFill>
                <a:latin typeface="Aptos"/>
              </a:rPr>
              <a:t>Picture 2 (optional)</a:t>
            </a:r>
            <a:endParaRPr b="0" lang="it-IT" sz="1400" spc="-1" strike="noStrike">
              <a:latin typeface="Arial"/>
            </a:endParaRPr>
          </a:p>
          <a:p>
            <a:pPr algn="ctr">
              <a:lnSpc>
                <a:spcPct val="100000"/>
              </a:lnSpc>
            </a:pPr>
            <a:r>
              <a:rPr b="0" lang="en-GB" sz="1400" spc="-1" strike="noStrike">
                <a:solidFill>
                  <a:srgbClr val="000000"/>
                </a:solidFill>
                <a:latin typeface="Aptos"/>
              </a:rPr>
              <a:t>A high-resolution picture showing the product or service in action</a:t>
            </a:r>
            <a:endParaRPr b="0" lang="it-IT" sz="1400" spc="-1" strike="noStrike">
              <a:latin typeface="Arial"/>
            </a:endParaRPr>
          </a:p>
          <a:p>
            <a:pPr algn="ctr">
              <a:lnSpc>
                <a:spcPct val="100000"/>
              </a:lnSpc>
            </a:pPr>
            <a:r>
              <a:rPr b="0" lang="en-GB" sz="1400" spc="-1" strike="noStrike">
                <a:solidFill>
                  <a:srgbClr val="000000"/>
                </a:solidFill>
                <a:latin typeface="Aptos"/>
              </a:rPr>
              <a:t>No company names or logos </a:t>
            </a:r>
            <a:endParaRPr b="0" lang="it-IT" sz="1400" spc="-1" strike="noStrike">
              <a:latin typeface="Arial"/>
            </a:endParaRPr>
          </a:p>
        </p:txBody>
      </p:sp>
      <p:sp>
        <p:nvSpPr>
          <p:cNvPr id="109" name="CustomShape 12"/>
          <p:cNvSpPr/>
          <p:nvPr/>
        </p:nvSpPr>
        <p:spPr>
          <a:xfrm>
            <a:off x="3275640" y="5624280"/>
            <a:ext cx="6095520" cy="959760"/>
          </a:xfrm>
          <a:prstGeom prst="rect">
            <a:avLst/>
          </a:prstGeom>
          <a:solidFill>
            <a:srgbClr val="f2f2f2">
              <a:alpha val="50000"/>
            </a:srgbClr>
          </a:solidFill>
          <a:ln w="19050">
            <a:solidFill>
              <a:schemeClr val="tx1"/>
            </a:solidFill>
            <a:prstDash val="sysDash"/>
            <a:round/>
          </a:ln>
        </p:spPr>
        <p:style>
          <a:lnRef idx="0"/>
          <a:fillRef idx="0"/>
          <a:effectRef idx="0"/>
          <a:fontRef idx="minor"/>
        </p:style>
        <p:txBody>
          <a:bodyPr lIns="90000" rIns="90000" tIns="45000" bIns="45000">
            <a:spAutoFit/>
          </a:bodyPr>
          <a:p>
            <a:pPr marL="457200" algn="ctr">
              <a:lnSpc>
                <a:spcPct val="100000"/>
              </a:lnSpc>
              <a:tabLst>
                <a:tab algn="l" pos="0"/>
              </a:tabLst>
            </a:pPr>
            <a:r>
              <a:rPr b="1" lang="en-GB" sz="1800" spc="-1" strike="noStrike">
                <a:solidFill>
                  <a:srgbClr val="000000"/>
                </a:solidFill>
                <a:latin typeface="Aptos"/>
              </a:rPr>
              <a:t>Submit all profiles to:</a:t>
            </a:r>
            <a:endParaRPr b="0" lang="it-IT" sz="1800" spc="-1" strike="noStrike">
              <a:latin typeface="Arial"/>
            </a:endParaRPr>
          </a:p>
          <a:p>
            <a:pPr marL="457200" algn="ctr">
              <a:lnSpc>
                <a:spcPct val="100000"/>
              </a:lnSpc>
              <a:tabLst>
                <a:tab algn="l" pos="0"/>
              </a:tabLst>
            </a:pPr>
            <a:r>
              <a:rPr b="1" lang="en-GB" sz="1800" spc="-1" strike="noStrike">
                <a:solidFill>
                  <a:srgbClr val="000000"/>
                </a:solidFill>
                <a:latin typeface="Aptos"/>
                <a:hlinkClick r:id="rId3"/>
              </a:rPr>
              <a:t>sportellovda@pie.camcom.it</a:t>
            </a:r>
            <a:r>
              <a:rPr b="1" lang="en-GB" sz="1800" spc="-1" strike="noStrike">
                <a:solidFill>
                  <a:srgbClr val="000000"/>
                </a:solidFill>
                <a:latin typeface="Aptos"/>
              </a:rPr>
              <a:t> </a:t>
            </a:r>
            <a:endParaRPr b="0" lang="it-IT" sz="1800" spc="-1" strike="noStrike">
              <a:latin typeface="Arial"/>
            </a:endParaRPr>
          </a:p>
          <a:p>
            <a:pPr marL="457200" algn="ctr">
              <a:lnSpc>
                <a:spcPct val="100000"/>
              </a:lnSpc>
              <a:tabLst>
                <a:tab algn="l" pos="0"/>
              </a:tabLst>
            </a:pPr>
            <a:r>
              <a:rPr b="1" lang="en-GB" sz="1800" spc="-1" strike="noStrike">
                <a:solidFill>
                  <a:srgbClr val="000000"/>
                </a:solidFill>
                <a:latin typeface="Aptos"/>
              </a:rPr>
              <a:t>DEADLINE is 14 July 2025</a:t>
            </a:r>
            <a:endParaRPr b="0" lang="it-IT" sz="1800" spc="-1" strike="noStrike">
              <a:latin typeface="Arial"/>
            </a:endParaRPr>
          </a:p>
        </p:txBody>
      </p:sp>
    </p:spTree>
  </p:cSld>
  <p:transition>
    <p:fade/>
  </p:transition>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0" name="Picture Placeholder 7" descr=""/>
          <p:cNvPicPr/>
          <p:nvPr/>
        </p:nvPicPr>
        <p:blipFill>
          <a:blip r:embed="rId1"/>
          <a:stretch/>
        </p:blipFill>
        <p:spPr>
          <a:xfrm>
            <a:off x="0" y="-25560"/>
            <a:ext cx="12182760" cy="6883200"/>
          </a:xfrm>
          <a:prstGeom prst="rect">
            <a:avLst/>
          </a:prstGeom>
          <a:ln w="0">
            <a:noFill/>
          </a:ln>
        </p:spPr>
      </p:pic>
      <p:sp>
        <p:nvSpPr>
          <p:cNvPr id="111" name="TextShape 1"/>
          <p:cNvSpPr txBox="1"/>
          <p:nvPr/>
        </p:nvSpPr>
        <p:spPr>
          <a:xfrm>
            <a:off x="626040" y="533520"/>
            <a:ext cx="10979640" cy="960840"/>
          </a:xfrm>
          <a:prstGeom prst="rect">
            <a:avLst/>
          </a:prstGeom>
          <a:noFill/>
          <a:ln w="0">
            <a:noFill/>
          </a:ln>
        </p:spPr>
        <p:txBody>
          <a:bodyPr lIns="0" anchor="ctr">
            <a:normAutofit fontScale="86000"/>
          </a:bodyPr>
          <a:p>
            <a:pPr>
              <a:lnSpc>
                <a:spcPct val="90000"/>
              </a:lnSpc>
            </a:pPr>
            <a:r>
              <a:rPr b="0" lang="en-GB" sz="2400" spc="-1" strike="noStrike">
                <a:solidFill>
                  <a:srgbClr val="006ba6"/>
                </a:solidFill>
                <a:latin typeface="Blogger Sans"/>
                <a:ea typeface="Blogger Sans"/>
              </a:rPr>
              <a:t>Clean electricity generation through a floating </a:t>
            </a:r>
            <a:br/>
            <a:r>
              <a:rPr b="0" lang="en-GB" sz="2400" spc="-1" strike="noStrike">
                <a:solidFill>
                  <a:srgbClr val="006ba6"/>
                </a:solidFill>
                <a:latin typeface="Blogger Sans"/>
                <a:ea typeface="Blogger Sans"/>
              </a:rPr>
              <a:t>solar technology at near shore location</a:t>
            </a:r>
            <a:br/>
            <a:endParaRPr b="0" lang="en-US" sz="2400" spc="-1" strike="noStrike">
              <a:solidFill>
                <a:srgbClr val="000000"/>
              </a:solidFill>
              <a:latin typeface="Aptos"/>
            </a:endParaRPr>
          </a:p>
        </p:txBody>
      </p:sp>
      <p:sp>
        <p:nvSpPr>
          <p:cNvPr id="112" name="TextShape 2"/>
          <p:cNvSpPr txBox="1"/>
          <p:nvPr/>
        </p:nvSpPr>
        <p:spPr>
          <a:xfrm>
            <a:off x="592200" y="1510560"/>
            <a:ext cx="8301960" cy="689040"/>
          </a:xfrm>
          <a:prstGeom prst="rect">
            <a:avLst/>
          </a:prstGeom>
          <a:noFill/>
          <a:ln w="0">
            <a:noFill/>
          </a:ln>
        </p:spPr>
        <p:txBody>
          <a:bodyPr lIns="36000" rIns="36000">
            <a:noAutofit/>
          </a:bodyPr>
          <a:p>
            <a:pPr>
              <a:lnSpc>
                <a:spcPct val="90000"/>
              </a:lnSpc>
              <a:spcBef>
                <a:spcPts val="1001"/>
              </a:spcBef>
              <a:tabLst>
                <a:tab algn="l" pos="0"/>
              </a:tabLst>
            </a:pPr>
            <a:r>
              <a:rPr b="0" lang="en-GB" sz="1400" spc="-1" strike="noStrike">
                <a:solidFill>
                  <a:srgbClr val="000000"/>
                </a:solidFill>
                <a:latin typeface="Arial"/>
                <a:ea typeface="Blogger Sans"/>
              </a:rPr>
              <a:t>A French company has developed a new wind and wave-resistant floating solar technology for near shore locations. The floating solar technology is already tested in the sea. The French company offers commercial agreement to interested partners as ports, marinas, utility companies and municipalities.</a:t>
            </a:r>
            <a:endParaRPr b="0" lang="en-US" sz="1400" spc="-1" strike="noStrike">
              <a:solidFill>
                <a:srgbClr val="000000"/>
              </a:solidFill>
              <a:latin typeface="Aptos"/>
            </a:endParaRPr>
          </a:p>
          <a:p>
            <a:pPr>
              <a:lnSpc>
                <a:spcPct val="90000"/>
              </a:lnSpc>
              <a:spcBef>
                <a:spcPts val="1001"/>
              </a:spcBef>
              <a:tabLst>
                <a:tab algn="l" pos="0"/>
              </a:tabLst>
            </a:pPr>
            <a:endParaRPr b="0" lang="en-US" sz="1400" spc="-1" strike="noStrike">
              <a:solidFill>
                <a:srgbClr val="000000"/>
              </a:solidFill>
              <a:latin typeface="Aptos"/>
            </a:endParaRPr>
          </a:p>
        </p:txBody>
      </p:sp>
      <p:sp>
        <p:nvSpPr>
          <p:cNvPr id="113" name="CustomShape 3"/>
          <p:cNvSpPr/>
          <p:nvPr/>
        </p:nvSpPr>
        <p:spPr>
          <a:xfrm>
            <a:off x="592200" y="5737320"/>
            <a:ext cx="9345600" cy="745920"/>
          </a:xfrm>
          <a:prstGeom prst="rect">
            <a:avLst/>
          </a:prstGeom>
          <a:noFill/>
          <a:ln w="0">
            <a:noFill/>
          </a:ln>
        </p:spPr>
        <p:style>
          <a:lnRef idx="0"/>
          <a:fillRef idx="0"/>
          <a:effectRef idx="0"/>
          <a:fontRef idx="minor"/>
        </p:style>
        <p:txBody>
          <a:bodyPr lIns="36000" rIns="36000" tIns="45000" bIns="45000">
            <a:noAutofit/>
          </a:bodyPr>
          <a:p>
            <a:pPr>
              <a:lnSpc>
                <a:spcPct val="100000"/>
              </a:lnSpc>
              <a:spcBef>
                <a:spcPts val="1001"/>
              </a:spcBef>
              <a:tabLst>
                <a:tab algn="l" pos="0"/>
              </a:tabLst>
            </a:pPr>
            <a:r>
              <a:rPr b="0" lang="fr-FR" sz="1600" spc="-1" strike="noStrike">
                <a:solidFill>
                  <a:srgbClr val="006ba6"/>
                </a:solidFill>
                <a:latin typeface="Blogger Sans"/>
                <a:ea typeface="Blogger Sans"/>
              </a:rPr>
              <a:t>Additional information, pictures etc.:</a:t>
            </a:r>
            <a:r>
              <a:rPr b="0" lang="fr-FR" sz="1400" spc="-1" strike="noStrike">
                <a:solidFill>
                  <a:srgbClr val="00587c"/>
                </a:solidFill>
                <a:latin typeface="Arial"/>
                <a:ea typeface="Blogger Sans"/>
              </a:rPr>
              <a:t> </a:t>
            </a:r>
            <a:r>
              <a:rPr b="0" lang="fr-FR" sz="1400" spc="-1" strike="noStrike" u="sng">
                <a:solidFill>
                  <a:srgbClr val="467886"/>
                </a:solidFill>
                <a:uFillTx/>
                <a:latin typeface="Arial"/>
                <a:ea typeface="Blogger Sans"/>
                <a:hlinkClick r:id="rId2"/>
              </a:rPr>
              <a:t>https://een.ec.europa.eu/b2b/details/0bf40552-aa21-4060-b714-0180f9f9e4d</a:t>
            </a:r>
            <a:r>
              <a:rPr b="0" lang="fr-FR" sz="1600" spc="-1" strike="noStrike" u="sng">
                <a:solidFill>
                  <a:srgbClr val="467886"/>
                </a:solidFill>
                <a:uFillTx/>
                <a:latin typeface="Arial"/>
                <a:ea typeface="Blogger Sans"/>
                <a:hlinkClick r:id="rId3"/>
              </a:rPr>
              <a:t>f</a:t>
            </a:r>
            <a:endParaRPr b="0" lang="it-IT" sz="1600" spc="-1" strike="noStrike">
              <a:latin typeface="Arial"/>
            </a:endParaRPr>
          </a:p>
          <a:p>
            <a:pPr>
              <a:lnSpc>
                <a:spcPct val="100000"/>
              </a:lnSpc>
              <a:spcBef>
                <a:spcPts val="1001"/>
              </a:spcBef>
              <a:tabLst>
                <a:tab algn="l" pos="0"/>
              </a:tabLst>
            </a:pPr>
            <a:r>
              <a:rPr b="0" lang="en-GB" sz="1600" spc="-1" strike="noStrike">
                <a:solidFill>
                  <a:srgbClr val="006ba6"/>
                </a:solidFill>
                <a:latin typeface="Blogger Sans"/>
                <a:ea typeface="Blogger Sans"/>
              </a:rPr>
              <a:t>Contact</a:t>
            </a:r>
            <a:r>
              <a:rPr b="0" lang="en-GB" sz="1600" spc="-1" strike="noStrike">
                <a:solidFill>
                  <a:srgbClr val="006ba6"/>
                </a:solidFill>
                <a:latin typeface="Arial"/>
                <a:ea typeface="Blogger Sans"/>
              </a:rPr>
              <a:t>:</a:t>
            </a:r>
            <a:r>
              <a:rPr b="0" lang="en-GB" sz="1400" spc="-1" strike="noStrike">
                <a:solidFill>
                  <a:srgbClr val="006ba6"/>
                </a:solidFill>
                <a:latin typeface="Arial"/>
                <a:ea typeface="Blogger Sans"/>
              </a:rPr>
              <a:t> </a:t>
            </a:r>
            <a:r>
              <a:rPr b="0" lang="en-GB" sz="1400" spc="-1" strike="noStrike">
                <a:solidFill>
                  <a:srgbClr val="000000"/>
                </a:solidFill>
                <a:latin typeface="Arial"/>
                <a:ea typeface="Blogger Sans"/>
              </a:rPr>
              <a:t>Cendrine Carmagnac, </a:t>
            </a:r>
            <a:r>
              <a:rPr b="0" lang="en-GB" sz="1400" spc="-1" strike="noStrike" u="sng">
                <a:solidFill>
                  <a:srgbClr val="467886"/>
                </a:solidFill>
                <a:uFillTx/>
                <a:latin typeface="Arial"/>
                <a:ea typeface="Blogger Sans"/>
                <a:hlinkClick r:id="rId4"/>
              </a:rPr>
              <a:t>c.carmagnac@solutions-eco.fr</a:t>
            </a:r>
            <a:r>
              <a:rPr b="0" lang="en-GB" sz="1400" spc="-1" strike="noStrike">
                <a:solidFill>
                  <a:srgbClr val="000000"/>
                </a:solidFill>
                <a:latin typeface="Arial"/>
                <a:ea typeface="Blogger Sans"/>
              </a:rPr>
              <a:t> </a:t>
            </a:r>
            <a:endParaRPr b="0" lang="it-IT" sz="1400" spc="-1" strike="noStrike">
              <a:latin typeface="Arial"/>
            </a:endParaRPr>
          </a:p>
        </p:txBody>
      </p:sp>
      <p:sp>
        <p:nvSpPr>
          <p:cNvPr id="114" name="CustomShape 4"/>
          <p:cNvSpPr/>
          <p:nvPr/>
        </p:nvSpPr>
        <p:spPr>
          <a:xfrm>
            <a:off x="592200" y="2543760"/>
            <a:ext cx="7567920" cy="1021320"/>
          </a:xfrm>
          <a:prstGeom prst="rect">
            <a:avLst/>
          </a:prstGeom>
          <a:noFill/>
          <a:ln w="0">
            <a:noFill/>
          </a:ln>
        </p:spPr>
        <p:style>
          <a:lnRef idx="0"/>
          <a:fillRef idx="0"/>
          <a:effectRef idx="0"/>
          <a:fontRef idx="minor"/>
        </p:style>
        <p:txBody>
          <a:bodyPr lIns="36000" rIns="36000" tIns="45000" bIns="45000">
            <a:noAutofit/>
          </a:bodyPr>
          <a:p>
            <a:pPr marL="228600" indent="-228240">
              <a:lnSpc>
                <a:spcPct val="100000"/>
              </a:lnSpc>
              <a:spcBef>
                <a:spcPts val="1001"/>
              </a:spcBef>
              <a:buClr>
                <a:srgbClr val="000000"/>
              </a:buClr>
              <a:buFont typeface="Arial"/>
              <a:buChar char="•"/>
            </a:pPr>
            <a:r>
              <a:rPr b="0" lang="en-GB" sz="1400" spc="-1" strike="noStrike">
                <a:solidFill>
                  <a:srgbClr val="000000"/>
                </a:solidFill>
                <a:latin typeface="Arial"/>
                <a:ea typeface="Blogger Sans"/>
              </a:rPr>
              <a:t>Cost reduction: electricity price is 2x less than electricity from the grid.</a:t>
            </a:r>
            <a:endParaRPr b="0" lang="it-IT" sz="1400" spc="-1" strike="noStrike">
              <a:latin typeface="Arial"/>
            </a:endParaRPr>
          </a:p>
          <a:p>
            <a:pPr marL="228600" indent="-228240">
              <a:lnSpc>
                <a:spcPct val="100000"/>
              </a:lnSpc>
              <a:spcBef>
                <a:spcPts val="1001"/>
              </a:spcBef>
              <a:buClr>
                <a:srgbClr val="000000"/>
              </a:buClr>
              <a:buFont typeface="Arial"/>
              <a:buChar char="•"/>
            </a:pPr>
            <a:r>
              <a:rPr b="0" lang="en-GB" sz="1400" spc="-1" strike="noStrike">
                <a:solidFill>
                  <a:srgbClr val="000000"/>
                </a:solidFill>
                <a:latin typeface="Arial"/>
                <a:ea typeface="Blogger Sans"/>
              </a:rPr>
              <a:t>Performance increase: 15% due to the cooling effect of water.</a:t>
            </a:r>
            <a:endParaRPr b="0" lang="it-IT" sz="1400" spc="-1" strike="noStrike">
              <a:latin typeface="Arial"/>
            </a:endParaRPr>
          </a:p>
          <a:p>
            <a:pPr marL="228600" indent="-228240">
              <a:lnSpc>
                <a:spcPct val="100000"/>
              </a:lnSpc>
              <a:spcBef>
                <a:spcPts val="1001"/>
              </a:spcBef>
              <a:buClr>
                <a:srgbClr val="000000"/>
              </a:buClr>
              <a:buFont typeface="Arial"/>
              <a:buChar char="•"/>
            </a:pPr>
            <a:r>
              <a:rPr b="0" lang="en-GB" sz="1400" spc="-1" strike="noStrike">
                <a:solidFill>
                  <a:srgbClr val="000000"/>
                </a:solidFill>
                <a:latin typeface="Arial"/>
                <a:ea typeface="Blogger Sans"/>
              </a:rPr>
              <a:t>Cost/Watt (EUR/Watt): 2000€/kW</a:t>
            </a:r>
            <a:endParaRPr b="0" lang="it-IT" sz="1400" spc="-1" strike="noStrike">
              <a:latin typeface="Arial"/>
            </a:endParaRPr>
          </a:p>
          <a:p>
            <a:pPr>
              <a:lnSpc>
                <a:spcPct val="100000"/>
              </a:lnSpc>
              <a:spcBef>
                <a:spcPts val="1001"/>
              </a:spcBef>
              <a:tabLst>
                <a:tab algn="l" pos="0"/>
              </a:tabLst>
            </a:pPr>
            <a:endParaRPr b="0" lang="it-IT" sz="1400" spc="-1" strike="noStrike">
              <a:latin typeface="Arial"/>
            </a:endParaRPr>
          </a:p>
          <a:p>
            <a:pPr>
              <a:lnSpc>
                <a:spcPct val="90000"/>
              </a:lnSpc>
              <a:spcBef>
                <a:spcPts val="1001"/>
              </a:spcBef>
              <a:tabLst>
                <a:tab algn="l" pos="0"/>
              </a:tabLst>
            </a:pPr>
            <a:endParaRPr b="0" lang="it-IT" sz="1400" spc="-1" strike="noStrike">
              <a:latin typeface="Arial"/>
            </a:endParaRPr>
          </a:p>
        </p:txBody>
      </p:sp>
      <p:pic>
        <p:nvPicPr>
          <p:cNvPr id="115" name="Picture 2" descr="This is an image of the cooperation profile"/>
          <p:cNvPicPr/>
          <p:nvPr/>
        </p:nvPicPr>
        <p:blipFill>
          <a:blip r:embed="rId5"/>
          <a:stretch/>
        </p:blipFill>
        <p:spPr>
          <a:xfrm>
            <a:off x="7288200" y="2356560"/>
            <a:ext cx="4222800" cy="3166920"/>
          </a:xfrm>
          <a:prstGeom prst="rect">
            <a:avLst/>
          </a:prstGeom>
          <a:ln w="0">
            <a:noFill/>
          </a:ln>
        </p:spPr>
      </p:pic>
      <p:sp>
        <p:nvSpPr>
          <p:cNvPr id="116" name="CustomShape 5"/>
          <p:cNvSpPr/>
          <p:nvPr/>
        </p:nvSpPr>
        <p:spPr>
          <a:xfrm>
            <a:off x="488880" y="1179360"/>
            <a:ext cx="1161360" cy="333720"/>
          </a:xfrm>
          <a:prstGeom prst="rect">
            <a:avLst/>
          </a:prstGeom>
          <a:noFill/>
          <a:ln w="0">
            <a:noFill/>
          </a:ln>
        </p:spPr>
        <p:style>
          <a:lnRef idx="0"/>
          <a:fillRef idx="0"/>
          <a:effectRef idx="0"/>
          <a:fontRef idx="minor"/>
        </p:style>
        <p:txBody>
          <a:bodyPr wrap="none" lIns="90000" rIns="90000" tIns="45000" bIns="45000">
            <a:spAutoFit/>
          </a:bodyPr>
          <a:p>
            <a:pPr>
              <a:lnSpc>
                <a:spcPct val="100000"/>
              </a:lnSpc>
            </a:pPr>
            <a:r>
              <a:rPr b="0" lang="en-US" sz="1600" spc="-1" strike="noStrike">
                <a:solidFill>
                  <a:srgbClr val="006ba6"/>
                </a:solidFill>
                <a:latin typeface="Blogger Sans"/>
                <a:ea typeface="Blogger Sans"/>
              </a:rPr>
              <a:t>Summary:</a:t>
            </a:r>
            <a:r>
              <a:rPr b="0" lang="en-US" sz="1600" spc="-1" strike="noStrike">
                <a:solidFill>
                  <a:srgbClr val="000000"/>
                </a:solidFill>
                <a:latin typeface="Blogger Sans"/>
                <a:ea typeface="Blogger Sans"/>
              </a:rPr>
              <a:t> </a:t>
            </a:r>
            <a:endParaRPr b="0" lang="it-IT" sz="1600" spc="-1" strike="noStrike">
              <a:latin typeface="Arial"/>
            </a:endParaRPr>
          </a:p>
        </p:txBody>
      </p:sp>
      <p:sp>
        <p:nvSpPr>
          <p:cNvPr id="117" name="CustomShape 6"/>
          <p:cNvSpPr/>
          <p:nvPr/>
        </p:nvSpPr>
        <p:spPr>
          <a:xfrm>
            <a:off x="434160" y="3557520"/>
            <a:ext cx="1848600" cy="333720"/>
          </a:xfrm>
          <a:prstGeom prst="rect">
            <a:avLst/>
          </a:prstGeom>
          <a:noFill/>
          <a:ln w="0">
            <a:noFill/>
          </a:ln>
        </p:spPr>
        <p:style>
          <a:lnRef idx="0"/>
          <a:fillRef idx="0"/>
          <a:effectRef idx="0"/>
          <a:fontRef idx="minor"/>
        </p:style>
        <p:txBody>
          <a:bodyPr wrap="none" lIns="90000" rIns="90000" tIns="45000" bIns="45000">
            <a:spAutoFit/>
          </a:bodyPr>
          <a:p>
            <a:pPr>
              <a:lnSpc>
                <a:spcPct val="100000"/>
              </a:lnSpc>
            </a:pPr>
            <a:r>
              <a:rPr b="0" lang="en-US" sz="1600" spc="-1" strike="noStrike">
                <a:solidFill>
                  <a:srgbClr val="006ba6"/>
                </a:solidFill>
                <a:latin typeface="Blogger Sans"/>
                <a:ea typeface="Blogger Sans"/>
              </a:rPr>
              <a:t>Other advantages:</a:t>
            </a:r>
            <a:endParaRPr b="0" lang="it-IT" sz="1600" spc="-1" strike="noStrike">
              <a:latin typeface="Arial"/>
            </a:endParaRPr>
          </a:p>
        </p:txBody>
      </p:sp>
      <p:sp>
        <p:nvSpPr>
          <p:cNvPr id="118" name="CustomShape 7"/>
          <p:cNvSpPr/>
          <p:nvPr/>
        </p:nvSpPr>
        <p:spPr>
          <a:xfrm>
            <a:off x="347040" y="2187360"/>
            <a:ext cx="4152960" cy="333720"/>
          </a:xfrm>
          <a:prstGeom prst="rect">
            <a:avLst/>
          </a:prstGeom>
          <a:noFill/>
          <a:ln w="0">
            <a:noFill/>
          </a:ln>
        </p:spPr>
        <p:style>
          <a:lnRef idx="0"/>
          <a:fillRef idx="0"/>
          <a:effectRef idx="0"/>
          <a:fontRef idx="minor"/>
        </p:style>
        <p:txBody>
          <a:bodyPr wrap="none" lIns="90000" rIns="90000" tIns="45000" bIns="45000">
            <a:spAutoFit/>
          </a:bodyPr>
          <a:p>
            <a:pPr>
              <a:lnSpc>
                <a:spcPct val="100000"/>
              </a:lnSpc>
            </a:pPr>
            <a:r>
              <a:rPr b="0" lang="en-US" sz="1600" spc="-1" strike="noStrike">
                <a:solidFill>
                  <a:srgbClr val="006ba6"/>
                </a:solidFill>
                <a:latin typeface="Blogger Sans"/>
                <a:ea typeface="Blogger Sans"/>
              </a:rPr>
              <a:t>Advantages compared to current solutions: </a:t>
            </a:r>
            <a:r>
              <a:rPr b="0" lang="en-US" sz="1600" spc="-1" strike="noStrike">
                <a:solidFill>
                  <a:srgbClr val="000000"/>
                </a:solidFill>
                <a:latin typeface="Blogger Sans"/>
                <a:ea typeface="Blogger Sans"/>
              </a:rPr>
              <a:t> </a:t>
            </a:r>
            <a:endParaRPr b="0" lang="it-IT" sz="1600" spc="-1" strike="noStrike">
              <a:latin typeface="Arial"/>
            </a:endParaRPr>
          </a:p>
        </p:txBody>
      </p:sp>
      <p:sp>
        <p:nvSpPr>
          <p:cNvPr id="119" name="CustomShape 8"/>
          <p:cNvSpPr/>
          <p:nvPr/>
        </p:nvSpPr>
        <p:spPr>
          <a:xfrm>
            <a:off x="592200" y="3896280"/>
            <a:ext cx="7567920" cy="1793160"/>
          </a:xfrm>
          <a:prstGeom prst="rect">
            <a:avLst/>
          </a:prstGeom>
          <a:noFill/>
          <a:ln w="0">
            <a:noFill/>
          </a:ln>
        </p:spPr>
        <p:style>
          <a:lnRef idx="0"/>
          <a:fillRef idx="0"/>
          <a:effectRef idx="0"/>
          <a:fontRef idx="minor"/>
        </p:style>
        <p:txBody>
          <a:bodyPr lIns="36000" rIns="36000" tIns="45000" bIns="45000">
            <a:noAutofit/>
          </a:bodyPr>
          <a:p>
            <a:pPr marL="228600" indent="-228240">
              <a:lnSpc>
                <a:spcPct val="100000"/>
              </a:lnSpc>
              <a:spcBef>
                <a:spcPts val="1001"/>
              </a:spcBef>
              <a:buClr>
                <a:srgbClr val="000000"/>
              </a:buClr>
              <a:buFont typeface="Arial"/>
              <a:buChar char="•"/>
            </a:pPr>
            <a:r>
              <a:rPr b="0" lang="en-GB" sz="1400" spc="-1" strike="noStrike">
                <a:solidFill>
                  <a:srgbClr val="000000"/>
                </a:solidFill>
                <a:latin typeface="Arial"/>
                <a:ea typeface="Blogger Sans"/>
              </a:rPr>
              <a:t>Floating solar system for near-shore location;</a:t>
            </a:r>
            <a:endParaRPr b="0" lang="it-IT" sz="1400" spc="-1" strike="noStrike">
              <a:latin typeface="Arial"/>
            </a:endParaRPr>
          </a:p>
          <a:p>
            <a:pPr marL="228600" indent="-228240">
              <a:lnSpc>
                <a:spcPct val="100000"/>
              </a:lnSpc>
              <a:spcBef>
                <a:spcPts val="1001"/>
              </a:spcBef>
              <a:buClr>
                <a:srgbClr val="000000"/>
              </a:buClr>
              <a:buFont typeface="Arial"/>
              <a:buChar char="•"/>
            </a:pPr>
            <a:r>
              <a:rPr b="0" lang="en-GB" sz="1400" spc="-1" strike="noStrike">
                <a:solidFill>
                  <a:srgbClr val="000000"/>
                </a:solidFill>
                <a:latin typeface="Arial"/>
                <a:ea typeface="Blogger Sans"/>
              </a:rPr>
              <a:t>Wind and wave-resistant technology thanks to a patented stability feature;</a:t>
            </a:r>
            <a:endParaRPr b="0" lang="it-IT" sz="1400" spc="-1" strike="noStrike">
              <a:latin typeface="Arial"/>
            </a:endParaRPr>
          </a:p>
          <a:p>
            <a:pPr marL="228600" indent="-228240">
              <a:lnSpc>
                <a:spcPct val="100000"/>
              </a:lnSpc>
              <a:spcBef>
                <a:spcPts val="1001"/>
              </a:spcBef>
              <a:buClr>
                <a:srgbClr val="000000"/>
              </a:buClr>
              <a:buFont typeface="Arial"/>
              <a:buChar char="•"/>
            </a:pPr>
            <a:r>
              <a:rPr b="0" lang="en-GB" sz="1400" spc="-1" strike="noStrike">
                <a:solidFill>
                  <a:srgbClr val="000000"/>
                </a:solidFill>
                <a:latin typeface="Arial"/>
                <a:ea typeface="Blogger Sans"/>
              </a:rPr>
              <a:t>Flexible and robust connectors;</a:t>
            </a:r>
            <a:endParaRPr b="0" lang="it-IT" sz="1400" spc="-1" strike="noStrike">
              <a:latin typeface="Arial"/>
            </a:endParaRPr>
          </a:p>
          <a:p>
            <a:pPr marL="228600" indent="-228240">
              <a:lnSpc>
                <a:spcPct val="100000"/>
              </a:lnSpc>
              <a:spcBef>
                <a:spcPts val="1001"/>
              </a:spcBef>
              <a:buClr>
                <a:srgbClr val="000000"/>
              </a:buClr>
              <a:buFont typeface="Arial"/>
              <a:buChar char="•"/>
            </a:pPr>
            <a:r>
              <a:rPr b="0" lang="en-GB" sz="1400" spc="-1" strike="noStrike">
                <a:solidFill>
                  <a:srgbClr val="000000"/>
                </a:solidFill>
                <a:latin typeface="Arial"/>
                <a:ea typeface="Blogger Sans"/>
              </a:rPr>
              <a:t>Passive and cooling system allowing a better efficiency of the solar panels;</a:t>
            </a:r>
            <a:endParaRPr b="0" lang="it-IT" sz="1400" spc="-1" strike="noStrike">
              <a:latin typeface="Arial"/>
            </a:endParaRPr>
          </a:p>
          <a:p>
            <a:pPr marL="228600" indent="-228240">
              <a:lnSpc>
                <a:spcPct val="100000"/>
              </a:lnSpc>
              <a:spcBef>
                <a:spcPts val="1001"/>
              </a:spcBef>
              <a:buClr>
                <a:srgbClr val="000000"/>
              </a:buClr>
              <a:buFont typeface="Arial"/>
              <a:buChar char="•"/>
            </a:pPr>
            <a:r>
              <a:rPr b="0" lang="en-GB" sz="1400" spc="-1" strike="noStrike">
                <a:solidFill>
                  <a:srgbClr val="000000"/>
                </a:solidFill>
                <a:latin typeface="Arial"/>
                <a:ea typeface="Blogger Sans"/>
              </a:rPr>
              <a:t>Machine Learning.</a:t>
            </a:r>
            <a:endParaRPr b="0" lang="it-IT" sz="1400" spc="-1" strike="noStrike">
              <a:latin typeface="Arial"/>
            </a:endParaRPr>
          </a:p>
        </p:txBody>
      </p:sp>
      <p:sp>
        <p:nvSpPr>
          <p:cNvPr id="120" name="CustomShape 9"/>
          <p:cNvSpPr/>
          <p:nvPr/>
        </p:nvSpPr>
        <p:spPr>
          <a:xfrm>
            <a:off x="9176760" y="5834160"/>
            <a:ext cx="2815920" cy="155196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en-GB" sz="4800" spc="-1" strike="noStrike">
                <a:solidFill>
                  <a:srgbClr val="ff0000"/>
                </a:solidFill>
                <a:latin typeface="Aptos"/>
              </a:rPr>
              <a:t>Example</a:t>
            </a:r>
            <a:endParaRPr b="0" lang="it-IT" sz="4800" spc="-1" strike="noStrike">
              <a:latin typeface="Arial"/>
            </a:endParaRPr>
          </a:p>
        </p:txBody>
      </p:sp>
    </p:spTree>
  </p:cSld>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1395</TotalTime>
  <Application>LibreOffice/7.0.4.2$Windows_X86_64 LibreOffice_project/dcf040e67528d9187c66b2379df5ea4407429775</Application>
  <AppVersion>15.0000</AppVersion>
  <Words>880</Words>
  <Paragraphs>87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2025-05-22T14:30:05Z</dcterms:created>
  <dc:creator>James Snelgrove</dc:creator>
  <dc:description/>
  <dc:language>it-IT</dc:language>
  <cp:lastModifiedBy/>
  <dcterms:modified xsi:type="dcterms:W3CDTF">2025-06-27T17:45:37Z</dcterms:modified>
  <cp:revision>5</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Widescreen</vt:lpwstr>
  </property>
  <property fmtid="{D5CDD505-2E9C-101B-9397-08002B2CF9AE}" pid="3" name="Slides">
    <vt:i4>5</vt:i4>
  </property>
</Properties>
</file>